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2"/>
  </p:notesMasterIdLst>
  <p:sldIdLst>
    <p:sldId id="256" r:id="rId5"/>
    <p:sldId id="257" r:id="rId6"/>
    <p:sldId id="258" r:id="rId7"/>
    <p:sldId id="259" r:id="rId8"/>
    <p:sldId id="260" r:id="rId9"/>
    <p:sldId id="261" r:id="rId10"/>
    <p:sldId id="262" r:id="rId1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2D0"/>
          </a:solidFill>
        </a:fill>
      </a:tcStyle>
    </a:wholeTbl>
    <a:band2H>
      <a:tcTxStyle/>
      <a:tcStyle>
        <a:tcBdr/>
        <a:fill>
          <a:solidFill>
            <a:srgbClr val="E7EAE9"/>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EFE1"/>
          </a:solidFill>
        </a:fill>
      </a:tcStyle>
    </a:wholeTbl>
    <a:band2H>
      <a:tcTxStyle/>
      <a:tcStyle>
        <a:tcBdr/>
        <a:fill>
          <a:solidFill>
            <a:srgbClr val="EDF7F1"/>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FD0CB"/>
          </a:solidFill>
        </a:fill>
      </a:tcStyle>
    </a:wholeTbl>
    <a:band2H>
      <a:tcTxStyle/>
      <a:tcStyle>
        <a:tcBdr/>
        <a:fill>
          <a:solidFill>
            <a:srgbClr val="F0E9E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26" y="1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un.org/sustainabledevelopment/food-systems-summit-2021/"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noRot="1" noChangeAspect="1"/>
          </p:cNvSpPr>
          <p:nvPr>
            <p:ph type="sldImg"/>
          </p:nvPr>
        </p:nvSpPr>
        <p:spPr>
          <a:prstGeom prst="rect">
            <a:avLst/>
          </a:prstGeom>
        </p:spPr>
        <p:txBody>
          <a:bodyPr/>
          <a:lstStyle/>
          <a:p>
            <a:endParaRPr/>
          </a:p>
        </p:txBody>
      </p:sp>
      <p:sp>
        <p:nvSpPr>
          <p:cNvPr id="138" name="Shape 138"/>
          <p:cNvSpPr>
            <a:spLocks noGrp="1"/>
          </p:cNvSpPr>
          <p:nvPr>
            <p:ph type="body" sz="quarter" idx="1"/>
          </p:nvPr>
        </p:nvSpPr>
        <p:spPr>
          <a:prstGeom prst="rect">
            <a:avLst/>
          </a:prstGeom>
        </p:spPr>
        <p:txBody>
          <a:bodyPr/>
          <a:lstStyle/>
          <a:p>
            <a:endParaRPr/>
          </a:p>
          <a:p>
            <a:r>
              <a:t>Thanks for inviting us –I am here on behalf of an international COP………</a:t>
            </a:r>
          </a:p>
          <a:p>
            <a:endParaRPr/>
          </a:p>
          <a:p>
            <a:r>
              <a:t>The mechanism led by FAO facilitates knowledge-</a:t>
            </a:r>
          </a:p>
          <a:p>
            <a:r>
              <a:t>and experience-sharing on synergies and trade-offs in</a:t>
            </a:r>
          </a:p>
          <a:p>
            <a:r>
              <a:t>bioeconomy and opportunities for sustainability and circularity</a:t>
            </a:r>
          </a:p>
          <a:p>
            <a:r>
              <a:t>to support countries in decision-making processes.</a:t>
            </a:r>
          </a:p>
          <a:p>
            <a:endParaRPr/>
          </a:p>
          <a:p>
            <a:r>
              <a:t>The group is consulted often tO give inputs to FAO‘s work on circular bioeconomy</a:t>
            </a:r>
          </a:p>
          <a:p>
            <a:endParaRPr/>
          </a:p>
          <a:p>
            <a:r>
              <a:t>For easy of reference:</a:t>
            </a:r>
          </a:p>
          <a:p>
            <a:pPr defTabSz="891813"/>
            <a:r>
              <a:t>14 national governments, 3 regional governing bodies, 6 research and innovation institutions, 2 civil society organizations, 4 private sector entities and public-private partnerships, 4 intergovernmental organizations </a:t>
            </a:r>
          </a:p>
          <a:p>
            <a:endParaRPr/>
          </a:p>
          <a:p>
            <a:r>
              <a:t>14 national governments (Argentina, Brazil, Canada, China, Finland, France, Germany, Italy, Malaysia, Namibia, Netherlands, South Africa, Uruguay and the United States of America), 3 regional governing bodies and affiliated institutions (the European Commission, the Nordic Council of Ministers and Inter-American Institute for Cooperation on Agriculture), 2 civil society organizations (the Amazonas Sustainable Foundation and World Wildlife Fund), 4 private sector entities and Public-private partnerships (PPPs): (The Bio-Based Industries Joint Undertaking between the European Commission and the Bio-based Industries Consortium, The World Business Council for Sustainable Development, The Advisory Committee on Sustainable Forest-based Industries and World Business Council For Sustainable Development), 6 research institutions (The International Center for Tropical Agriculture, The Brazilian Agricultural Research Corporation, The Stockholm Environment Institute, Wageningen University, University of Bonn Center for Development Research, University of Bologna and New Zealand Forest Research Institute (Scion)) and 4 intergovernmental organizations (The Food and Agriculture Organization, The Organization for Economic Co-operation and Development, The United Nations Economic Commission for Latin America and the Caribbean and The United Nations Environment Programme). </a:t>
            </a:r>
          </a:p>
          <a:p>
            <a:endParaRPr/>
          </a:p>
          <a:p>
            <a:r>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r>
              <a:t>Policy development: a platform for countries and regions to share knowledge and experience on transitioning to a sustainable and circular bioeconomy </a:t>
            </a:r>
          </a:p>
          <a:p>
            <a:endParaRPr/>
          </a:p>
          <a:p>
            <a:r>
              <a:t>The ISBWG is a South-South and Triangular Cooperation (SSTC) platform as it provides knowledge and experience-sharing related to bioeconomy-relevant good practices, monitoring systems and tools. </a:t>
            </a:r>
          </a:p>
          <a:p>
            <a:endParaRPr/>
          </a:p>
          <a:p>
            <a:r>
              <a:t>ISBWG is a unique and innovative international platform, as it builds national capacities in</a:t>
            </a:r>
          </a:p>
          <a:p>
            <a:r>
              <a:t>drafting policies for sustainability and circularity in the bioeconomy.</a:t>
            </a:r>
          </a:p>
          <a:p>
            <a:endParaRPr/>
          </a:p>
          <a:p>
            <a:r>
              <a:t>For instance: A draft National Bioeconomy Vision and Strategy was developed in Uruguay, with</a:t>
            </a:r>
          </a:p>
          <a:p>
            <a:r>
              <a:t>the support of FAO. Uruguay also benefited from the lessons</a:t>
            </a:r>
          </a:p>
          <a:p>
            <a:r>
              <a:t>learned, instruments used and challenges faced by other ISBWG countries in developing and implementing bioeconomy</a:t>
            </a:r>
          </a:p>
          <a:p>
            <a:r>
              <a:t>strategies. The exchange with international partners provided understanding of the relevant synergies and trade-offs. As a</a:t>
            </a:r>
          </a:p>
          <a:p>
            <a:r>
              <a:t>result, the draft vision and strategy includes many considerations for sustainability and circularity, such as integrating</a:t>
            </a:r>
          </a:p>
          <a:p>
            <a:r>
              <a:t>biodiversity values into the systemic utilization of biological</a:t>
            </a:r>
          </a:p>
          <a:p>
            <a:r>
              <a:t>Resources.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prstGeom prst="rect">
            <a:avLst/>
          </a:prstGeom>
        </p:spPr>
        <p:txBody>
          <a:bodyPr/>
          <a:lstStyle/>
          <a:p>
            <a:endParaRPr/>
          </a:p>
        </p:txBody>
      </p:sp>
      <p:sp>
        <p:nvSpPr>
          <p:cNvPr id="153" name="Shape 153"/>
          <p:cNvSpPr>
            <a:spLocks noGrp="1"/>
          </p:cNvSpPr>
          <p:nvPr>
            <p:ph type="body" sz="quarter" idx="1"/>
          </p:nvPr>
        </p:nvSpPr>
        <p:spPr>
          <a:prstGeom prst="rect">
            <a:avLst/>
          </a:prstGeom>
        </p:spPr>
        <p:txBody>
          <a:bodyPr/>
          <a:lstStyle/>
          <a:p>
            <a:r>
              <a:t>Focus on the food sector (the biggest share of bioeconomy)</a:t>
            </a:r>
          </a:p>
          <a:p>
            <a:endParaRPr/>
          </a:p>
          <a:p>
            <a:r>
              <a:t>Annual physical meeting – This year a series webinars:  A view towards the Food Systems Summit 2021 </a:t>
            </a:r>
            <a:r>
              <a:rPr u="sng">
                <a:solidFill>
                  <a:srgbClr val="828282"/>
                </a:solidFill>
                <a:uFill>
                  <a:solidFill>
                    <a:srgbClr val="828282"/>
                  </a:solidFill>
                </a:uFill>
                <a:hlinkClick r:id="rId3"/>
              </a:rPr>
              <a:t>https://www.un.org/sustainabledevelopment/food-systems-summit-2021/</a:t>
            </a:r>
            <a:r>
              <a:t> </a:t>
            </a:r>
          </a:p>
          <a:p>
            <a:endParaRPr/>
          </a:p>
          <a:p>
            <a:r>
              <a:t>– opportunities for FS transformation. Also, knowledge exchange on potential trade-offs and risks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endParaRPr/>
          </a:p>
        </p:txBody>
      </p:sp>
      <p:sp>
        <p:nvSpPr>
          <p:cNvPr id="158" name="Shape 158"/>
          <p:cNvSpPr>
            <a:spLocks noGrp="1"/>
          </p:cNvSpPr>
          <p:nvPr>
            <p:ph type="body" sz="quarter" idx="1"/>
          </p:nvPr>
        </p:nvSpPr>
        <p:spPr>
          <a:prstGeom prst="rect">
            <a:avLst/>
          </a:prstGeom>
        </p:spPr>
        <p:txBody>
          <a:bodyPr/>
          <a:lstStyle/>
          <a:p>
            <a:r>
              <a:t>To date, there is some South-South</a:t>
            </a:r>
          </a:p>
          <a:p>
            <a:r>
              <a:t>and triangular cooperation (SSTC) networks related to bioeconomy,</a:t>
            </a:r>
          </a:p>
          <a:p>
            <a:r>
              <a:t>such as the Latin American Bioeconomy Network,</a:t>
            </a:r>
          </a:p>
          <a:p>
            <a:r>
              <a:t>the EU-South Africa led International Bioeconomy Forum, the</a:t>
            </a:r>
          </a:p>
          <a:p>
            <a:r>
              <a:t>BioInnovate programme in Africa, or the German-led International</a:t>
            </a:r>
          </a:p>
          <a:p>
            <a:r>
              <a:t>Advisory Council on Bioeconomy. Different networks</a:t>
            </a:r>
          </a:p>
          <a:p>
            <a:r>
              <a:t>have different objectives. The uniqueness of the FAO ISBWG</a:t>
            </a:r>
          </a:p>
          <a:p>
            <a:r>
              <a:t>is that it advocates for the sustainable transformation of food</a:t>
            </a:r>
          </a:p>
          <a:p>
            <a:r>
              <a:t>systems through a circular bioeconomy.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16"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17"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18" name="Rectangle 6"/>
          <p:cNvSpPr/>
          <p:nvPr/>
        </p:nvSpPr>
        <p:spPr>
          <a:xfrm>
            <a:off x="446533" y="3085764"/>
            <a:ext cx="11262867" cy="3304800"/>
          </a:xfrm>
          <a:prstGeom prst="rect">
            <a:avLst/>
          </a:prstGeom>
          <a:solidFill>
            <a:schemeClr val="accent1"/>
          </a:solidFill>
          <a:ln w="12700">
            <a:miter lim="400000"/>
          </a:ln>
        </p:spPr>
        <p:txBody>
          <a:bodyPr lIns="45719" rIns="45719"/>
          <a:lstStyle/>
          <a:p>
            <a:endParaRPr/>
          </a:p>
        </p:txBody>
      </p:sp>
      <p:sp>
        <p:nvSpPr>
          <p:cNvPr id="19" name="Texto del título"/>
          <p:cNvSpPr txBox="1">
            <a:spLocks noGrp="1"/>
          </p:cNvSpPr>
          <p:nvPr>
            <p:ph type="title"/>
          </p:nvPr>
        </p:nvSpPr>
        <p:spPr>
          <a:xfrm>
            <a:off x="581190" y="1020431"/>
            <a:ext cx="10993551" cy="1475013"/>
          </a:xfrm>
          <a:prstGeom prst="rect">
            <a:avLst/>
          </a:prstGeom>
        </p:spPr>
        <p:txBody>
          <a:bodyPr/>
          <a:lstStyle>
            <a:lvl1pPr>
              <a:defRPr sz="3600">
                <a:solidFill>
                  <a:schemeClr val="accent1"/>
                </a:solidFill>
              </a:defRPr>
            </a:lvl1pPr>
          </a:lstStyle>
          <a:p>
            <a:r>
              <a:t>Texto del título</a:t>
            </a:r>
          </a:p>
        </p:txBody>
      </p:sp>
      <p:sp>
        <p:nvSpPr>
          <p:cNvPr id="20" name="Nivel de texto 1…"/>
          <p:cNvSpPr txBox="1">
            <a:spLocks noGrp="1"/>
          </p:cNvSpPr>
          <p:nvPr>
            <p:ph type="body" sz="quarter" idx="1"/>
          </p:nvPr>
        </p:nvSpPr>
        <p:spPr>
          <a:xfrm>
            <a:off x="581193" y="2495444"/>
            <a:ext cx="10993548" cy="590322"/>
          </a:xfrm>
          <a:prstGeom prst="rect">
            <a:avLst/>
          </a:prstGeom>
        </p:spPr>
        <p:txBody>
          <a:bodyPr anchor="t"/>
          <a:lstStyle>
            <a:lvl1pPr marL="0" indent="0">
              <a:buClrTx/>
              <a:buSzTx/>
              <a:buNone/>
              <a:defRPr sz="1600" cap="all">
                <a:solidFill>
                  <a:schemeClr val="accent2"/>
                </a:solidFill>
              </a:defRPr>
            </a:lvl1pPr>
            <a:lvl2pPr marL="0" indent="457200">
              <a:buClrTx/>
              <a:buSzTx/>
              <a:buNone/>
              <a:defRPr sz="1600" cap="all">
                <a:solidFill>
                  <a:schemeClr val="accent2"/>
                </a:solidFill>
              </a:defRPr>
            </a:lvl2pPr>
            <a:lvl3pPr marL="0" indent="914400">
              <a:buClrTx/>
              <a:buSzTx/>
              <a:buNone/>
              <a:defRPr sz="1600" cap="all">
                <a:solidFill>
                  <a:schemeClr val="accent2"/>
                </a:solidFill>
              </a:defRPr>
            </a:lvl3pPr>
            <a:lvl4pPr marL="0" indent="1371600">
              <a:buClrTx/>
              <a:buSzTx/>
              <a:buNone/>
              <a:defRPr sz="1600" cap="all">
                <a:solidFill>
                  <a:schemeClr val="accent2"/>
                </a:solidFill>
              </a:defRPr>
            </a:lvl4pPr>
            <a:lvl5pPr marL="0" indent="1828800">
              <a:buClrTx/>
              <a:buSzTx/>
              <a:buNone/>
              <a:defRPr sz="1600" cap="all">
                <a:solidFill>
                  <a:schemeClr val="accent2"/>
                </a:solidFill>
              </a:defRPr>
            </a:lvl5pPr>
          </a:lstStyle>
          <a:p>
            <a:r>
              <a:t>Nivel de texto 1</a:t>
            </a:r>
          </a:p>
          <a:p>
            <a:pPr lvl="1"/>
            <a:r>
              <a:t>Nivel de texto 2</a:t>
            </a:r>
          </a:p>
          <a:p>
            <a:pPr lvl="2"/>
            <a:r>
              <a:t>Nivel de texto 3</a:t>
            </a:r>
          </a:p>
          <a:p>
            <a:pPr lvl="3"/>
            <a:r>
              <a:t>Nivel de texto 4</a:t>
            </a:r>
          </a:p>
          <a:p>
            <a:pPr lvl="4"/>
            <a:r>
              <a:t>Nivel de texto 5</a:t>
            </a:r>
          </a:p>
        </p:txBody>
      </p:sp>
      <p:sp>
        <p:nvSpPr>
          <p:cNvPr id="21" name="Número de diapositiva"/>
          <p:cNvSpPr txBox="1">
            <a:spLocks noGrp="1"/>
          </p:cNvSpPr>
          <p:nvPr>
            <p:ph type="sldNum" sz="quarter" idx="2"/>
          </p:nvPr>
        </p:nvSpPr>
        <p:spPr>
          <a:xfrm>
            <a:off x="11343463" y="6023129"/>
            <a:ext cx="231278" cy="231141"/>
          </a:xfrm>
          <a:prstGeom prst="rect">
            <a:avLst/>
          </a:prstGeom>
        </p:spPr>
        <p:txBody>
          <a:bodyPr/>
          <a:lstStyle>
            <a:lvl1pPr>
              <a:defRPr>
                <a:solidFill>
                  <a:srgbClr val="55A08A"/>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29"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30"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31" name="Rectangle 6"/>
          <p:cNvSpPr/>
          <p:nvPr/>
        </p:nvSpPr>
        <p:spPr>
          <a:xfrm>
            <a:off x="440285" y="614407"/>
            <a:ext cx="11309340" cy="1189299"/>
          </a:xfrm>
          <a:prstGeom prst="rect">
            <a:avLst/>
          </a:prstGeom>
          <a:solidFill>
            <a:schemeClr val="accent1"/>
          </a:solidFill>
          <a:ln w="12700">
            <a:miter lim="400000"/>
          </a:ln>
        </p:spPr>
        <p:txBody>
          <a:bodyPr lIns="45719" rIns="45719"/>
          <a:lstStyle/>
          <a:p>
            <a:endParaRPr/>
          </a:p>
        </p:txBody>
      </p:sp>
      <p:sp>
        <p:nvSpPr>
          <p:cNvPr id="32" name="Texto del título"/>
          <p:cNvSpPr txBox="1">
            <a:spLocks noGrp="1"/>
          </p:cNvSpPr>
          <p:nvPr>
            <p:ph type="title"/>
          </p:nvPr>
        </p:nvSpPr>
        <p:spPr>
          <a:xfrm>
            <a:off x="581191" y="702155"/>
            <a:ext cx="11029617" cy="1013802"/>
          </a:xfrm>
          <a:prstGeom prst="rect">
            <a:avLst/>
          </a:prstGeom>
        </p:spPr>
        <p:txBody>
          <a:bodyPr/>
          <a:lstStyle/>
          <a:p>
            <a:r>
              <a:t>Texto del título</a:t>
            </a:r>
          </a:p>
        </p:txBody>
      </p:sp>
      <p:sp>
        <p:nvSpPr>
          <p:cNvPr id="33" name="Nivel de texto 1…"/>
          <p:cNvSpPr txBox="1">
            <a:spLocks noGrp="1"/>
          </p:cNvSpPr>
          <p:nvPr>
            <p:ph type="body" idx="1"/>
          </p:nvPr>
        </p:nvSpPr>
        <p:spPr>
          <a:xfrm>
            <a:off x="581191" y="2180495"/>
            <a:ext cx="11029617" cy="367830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34" name="Número de diapositiva"/>
          <p:cNvSpPr txBox="1">
            <a:spLocks noGrp="1"/>
          </p:cNvSpPr>
          <p:nvPr>
            <p:ph type="sldNum" sz="quarter" idx="2"/>
          </p:nvPr>
        </p:nvSpPr>
        <p:spPr>
          <a:xfrm>
            <a:off x="11379531" y="6023129"/>
            <a:ext cx="231277" cy="2311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1"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42"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43"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44" name="Rectangle 7"/>
          <p:cNvSpPr/>
          <p:nvPr/>
        </p:nvSpPr>
        <p:spPr>
          <a:xfrm>
            <a:off x="447816" y="5141974"/>
            <a:ext cx="11290862" cy="1258828"/>
          </a:xfrm>
          <a:prstGeom prst="rect">
            <a:avLst/>
          </a:prstGeom>
          <a:solidFill>
            <a:schemeClr val="accent1"/>
          </a:solidFill>
          <a:ln w="12700">
            <a:miter lim="400000"/>
          </a:ln>
        </p:spPr>
        <p:txBody>
          <a:bodyPr lIns="45719" rIns="45719"/>
          <a:lstStyle/>
          <a:p>
            <a:endParaRPr/>
          </a:p>
        </p:txBody>
      </p:sp>
      <p:sp>
        <p:nvSpPr>
          <p:cNvPr id="45" name="Texto del título"/>
          <p:cNvSpPr txBox="1">
            <a:spLocks noGrp="1"/>
          </p:cNvSpPr>
          <p:nvPr>
            <p:ph type="title"/>
          </p:nvPr>
        </p:nvSpPr>
        <p:spPr>
          <a:xfrm>
            <a:off x="581193" y="3043909"/>
            <a:ext cx="11029616" cy="1497508"/>
          </a:xfrm>
          <a:prstGeom prst="rect">
            <a:avLst/>
          </a:prstGeom>
        </p:spPr>
        <p:txBody>
          <a:bodyPr/>
          <a:lstStyle>
            <a:lvl1pPr>
              <a:defRPr sz="3600">
                <a:solidFill>
                  <a:schemeClr val="accent1"/>
                </a:solidFill>
              </a:defRPr>
            </a:lvl1pPr>
          </a:lstStyle>
          <a:p>
            <a:r>
              <a:t>Texto del título</a:t>
            </a:r>
          </a:p>
        </p:txBody>
      </p:sp>
      <p:sp>
        <p:nvSpPr>
          <p:cNvPr id="46" name="Nivel de texto 1…"/>
          <p:cNvSpPr txBox="1">
            <a:spLocks noGrp="1"/>
          </p:cNvSpPr>
          <p:nvPr>
            <p:ph type="body" sz="quarter" idx="1"/>
          </p:nvPr>
        </p:nvSpPr>
        <p:spPr>
          <a:xfrm>
            <a:off x="581191" y="4541416"/>
            <a:ext cx="11029617" cy="600557"/>
          </a:xfrm>
          <a:prstGeom prst="rect">
            <a:avLst/>
          </a:prstGeom>
        </p:spPr>
        <p:txBody>
          <a:bodyPr anchor="t"/>
          <a:lstStyle>
            <a:lvl1pPr marL="0" indent="0">
              <a:buClrTx/>
              <a:buSzTx/>
              <a:buNone/>
              <a:defRPr cap="all">
                <a:solidFill>
                  <a:schemeClr val="accent2"/>
                </a:solidFill>
              </a:defRPr>
            </a:lvl1pPr>
            <a:lvl2pPr marL="0" indent="457200">
              <a:buClrTx/>
              <a:buSzTx/>
              <a:buNone/>
              <a:defRPr cap="all">
                <a:solidFill>
                  <a:schemeClr val="accent2"/>
                </a:solidFill>
              </a:defRPr>
            </a:lvl2pPr>
            <a:lvl3pPr marL="0" indent="914400">
              <a:buClrTx/>
              <a:buSzTx/>
              <a:buNone/>
              <a:defRPr cap="all">
                <a:solidFill>
                  <a:schemeClr val="accent2"/>
                </a:solidFill>
              </a:defRPr>
            </a:lvl3pPr>
            <a:lvl4pPr marL="0" indent="1371600">
              <a:buClrTx/>
              <a:buSzTx/>
              <a:buNone/>
              <a:defRPr cap="all">
                <a:solidFill>
                  <a:schemeClr val="accent2"/>
                </a:solidFill>
              </a:defRPr>
            </a:lvl4pPr>
            <a:lvl5pPr marL="0" indent="1828800">
              <a:buClrTx/>
              <a:buSzTx/>
              <a:buNone/>
              <a:defRPr cap="all">
                <a:solidFill>
                  <a:schemeClr val="accent2"/>
                </a:solidFill>
              </a:defRPr>
            </a:lvl5pPr>
          </a:lstStyle>
          <a:p>
            <a:r>
              <a:t>Nivel de texto 1</a:t>
            </a:r>
          </a:p>
          <a:p>
            <a:pPr lvl="1"/>
            <a:r>
              <a:t>Nivel de texto 2</a:t>
            </a:r>
          </a:p>
          <a:p>
            <a:pPr lvl="2"/>
            <a:r>
              <a:t>Nivel de texto 3</a:t>
            </a:r>
          </a:p>
          <a:p>
            <a:pPr lvl="3"/>
            <a:r>
              <a:t>Nivel de texto 4</a:t>
            </a:r>
          </a:p>
          <a:p>
            <a:pPr lvl="4"/>
            <a:r>
              <a:t>Nivel de texto 5</a:t>
            </a:r>
          </a:p>
        </p:txBody>
      </p:sp>
      <p:sp>
        <p:nvSpPr>
          <p:cNvPr id="47" name="Número de diapositiva"/>
          <p:cNvSpPr txBox="1">
            <a:spLocks noGrp="1"/>
          </p:cNvSpPr>
          <p:nvPr>
            <p:ph type="sldNum" sz="quarter" idx="2"/>
          </p:nvPr>
        </p:nvSpPr>
        <p:spPr>
          <a:prstGeom prst="rect">
            <a:avLst/>
          </a:prstGeom>
        </p:spPr>
        <p:txBody>
          <a:bodyPr/>
          <a:lstStyle>
            <a:lvl1pPr>
              <a:defRPr>
                <a:solidFill>
                  <a:srgbClr val="55A08A"/>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4"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55"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56"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57" name="Rectangle 7"/>
          <p:cNvSpPr/>
          <p:nvPr/>
        </p:nvSpPr>
        <p:spPr>
          <a:xfrm>
            <a:off x="445982" y="606554"/>
            <a:ext cx="11300036" cy="1258828"/>
          </a:xfrm>
          <a:prstGeom prst="rect">
            <a:avLst/>
          </a:prstGeom>
          <a:solidFill>
            <a:schemeClr val="accent1"/>
          </a:solidFill>
          <a:ln w="12700">
            <a:miter lim="400000"/>
          </a:ln>
        </p:spPr>
        <p:txBody>
          <a:bodyPr lIns="45719" rIns="45719"/>
          <a:lstStyle/>
          <a:p>
            <a:endParaRPr/>
          </a:p>
        </p:txBody>
      </p:sp>
      <p:sp>
        <p:nvSpPr>
          <p:cNvPr id="58" name="Texto del título"/>
          <p:cNvSpPr txBox="1">
            <a:spLocks noGrp="1"/>
          </p:cNvSpPr>
          <p:nvPr>
            <p:ph type="title"/>
          </p:nvPr>
        </p:nvSpPr>
        <p:spPr>
          <a:xfrm>
            <a:off x="581193" y="729657"/>
            <a:ext cx="11029616" cy="988334"/>
          </a:xfrm>
          <a:prstGeom prst="rect">
            <a:avLst/>
          </a:prstGeom>
        </p:spPr>
        <p:txBody>
          <a:bodyPr/>
          <a:lstStyle/>
          <a:p>
            <a:r>
              <a:t>Texto del título</a:t>
            </a:r>
          </a:p>
        </p:txBody>
      </p:sp>
      <p:sp>
        <p:nvSpPr>
          <p:cNvPr id="59" name="Nivel de texto 1…"/>
          <p:cNvSpPr txBox="1">
            <a:spLocks noGrp="1"/>
          </p:cNvSpPr>
          <p:nvPr>
            <p:ph type="body" sz="half" idx="1"/>
          </p:nvPr>
        </p:nvSpPr>
        <p:spPr>
          <a:xfrm>
            <a:off x="581193" y="2228002"/>
            <a:ext cx="5422390" cy="3633048"/>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60"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7"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68"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69"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70" name="Rectangle 10"/>
          <p:cNvSpPr/>
          <p:nvPr/>
        </p:nvSpPr>
        <p:spPr>
          <a:xfrm>
            <a:off x="445982" y="606554"/>
            <a:ext cx="11300036" cy="1258828"/>
          </a:xfrm>
          <a:prstGeom prst="rect">
            <a:avLst/>
          </a:prstGeom>
          <a:solidFill>
            <a:schemeClr val="accent1"/>
          </a:solidFill>
          <a:ln w="12700">
            <a:miter lim="400000"/>
          </a:ln>
        </p:spPr>
        <p:txBody>
          <a:bodyPr lIns="45719" rIns="45719"/>
          <a:lstStyle/>
          <a:p>
            <a:endParaRPr/>
          </a:p>
        </p:txBody>
      </p:sp>
      <p:sp>
        <p:nvSpPr>
          <p:cNvPr id="71" name="Texto del título"/>
          <p:cNvSpPr txBox="1">
            <a:spLocks noGrp="1"/>
          </p:cNvSpPr>
          <p:nvPr>
            <p:ph type="title"/>
          </p:nvPr>
        </p:nvSpPr>
        <p:spPr>
          <a:xfrm>
            <a:off x="581193" y="729657"/>
            <a:ext cx="11029616" cy="988334"/>
          </a:xfrm>
          <a:prstGeom prst="rect">
            <a:avLst/>
          </a:prstGeom>
        </p:spPr>
        <p:txBody>
          <a:bodyPr/>
          <a:lstStyle/>
          <a:p>
            <a:r>
              <a:t>Texto del título</a:t>
            </a:r>
          </a:p>
        </p:txBody>
      </p:sp>
      <p:sp>
        <p:nvSpPr>
          <p:cNvPr id="72" name="Nivel de texto 1…"/>
          <p:cNvSpPr txBox="1">
            <a:spLocks noGrp="1"/>
          </p:cNvSpPr>
          <p:nvPr>
            <p:ph type="body" sz="quarter" idx="1"/>
          </p:nvPr>
        </p:nvSpPr>
        <p:spPr>
          <a:xfrm>
            <a:off x="887219" y="2250892"/>
            <a:ext cx="5087076" cy="536006"/>
          </a:xfrm>
          <a:prstGeom prst="rect">
            <a:avLst/>
          </a:prstGeom>
        </p:spPr>
        <p:txBody>
          <a:bodyPr anchor="b"/>
          <a:lstStyle>
            <a:lvl1pPr marL="0" indent="0">
              <a:buClrTx/>
              <a:buSzTx/>
              <a:buNone/>
              <a:defRPr sz="2200">
                <a:solidFill>
                  <a:schemeClr val="accent2"/>
                </a:solidFill>
              </a:defRPr>
            </a:lvl1pPr>
            <a:lvl2pPr marL="0" indent="457200">
              <a:buClrTx/>
              <a:buSzTx/>
              <a:buNone/>
              <a:defRPr sz="2200">
                <a:solidFill>
                  <a:schemeClr val="accent2"/>
                </a:solidFill>
              </a:defRPr>
            </a:lvl2pPr>
            <a:lvl3pPr marL="0" indent="914400">
              <a:buClrTx/>
              <a:buSzTx/>
              <a:buNone/>
              <a:defRPr sz="2200">
                <a:solidFill>
                  <a:schemeClr val="accent2"/>
                </a:solidFill>
              </a:defRPr>
            </a:lvl3pPr>
            <a:lvl4pPr marL="0" indent="1371600">
              <a:buClrTx/>
              <a:buSzTx/>
              <a:buNone/>
              <a:defRPr sz="2200">
                <a:solidFill>
                  <a:schemeClr val="accent2"/>
                </a:solidFill>
              </a:defRPr>
            </a:lvl4pPr>
            <a:lvl5pPr marL="0" indent="1828800">
              <a:buClrTx/>
              <a:buSzTx/>
              <a:buNone/>
              <a:defRPr sz="2200">
                <a:solidFill>
                  <a:schemeClr val="accent2"/>
                </a:solidFill>
              </a:defRPr>
            </a:lvl5pPr>
          </a:lstStyle>
          <a:p>
            <a:r>
              <a:t>Nivel de texto 1</a:t>
            </a:r>
          </a:p>
          <a:p>
            <a:pPr lvl="1"/>
            <a:r>
              <a:t>Nivel de texto 2</a:t>
            </a:r>
          </a:p>
          <a:p>
            <a:pPr lvl="2"/>
            <a:r>
              <a:t>Nivel de texto 3</a:t>
            </a:r>
          </a:p>
          <a:p>
            <a:pPr lvl="3"/>
            <a:r>
              <a:t>Nivel de texto 4</a:t>
            </a:r>
          </a:p>
          <a:p>
            <a:pPr lvl="4"/>
            <a:r>
              <a:t>Nivel de texto 5</a:t>
            </a:r>
          </a:p>
        </p:txBody>
      </p:sp>
      <p:sp>
        <p:nvSpPr>
          <p:cNvPr id="73" name="Text Placeholder 4"/>
          <p:cNvSpPr>
            <a:spLocks noGrp="1"/>
          </p:cNvSpPr>
          <p:nvPr>
            <p:ph type="body" sz="quarter" idx="21"/>
          </p:nvPr>
        </p:nvSpPr>
        <p:spPr>
          <a:xfrm>
            <a:off x="6523735" y="2250892"/>
            <a:ext cx="5087073" cy="553374"/>
          </a:xfrm>
          <a:prstGeom prst="rect">
            <a:avLst/>
          </a:prstGeom>
        </p:spPr>
        <p:txBody>
          <a:bodyPr anchor="b"/>
          <a:lstStyle/>
          <a:p>
            <a:pPr marL="0" indent="0">
              <a:buClrTx/>
              <a:buSzTx/>
              <a:buNone/>
              <a:defRPr sz="2200">
                <a:solidFill>
                  <a:schemeClr val="accent2"/>
                </a:solidFill>
              </a:defRPr>
            </a:pPr>
            <a:endParaRPr/>
          </a:p>
        </p:txBody>
      </p:sp>
      <p:sp>
        <p:nvSpPr>
          <p:cNvPr id="74"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81" name="Texto del título"/>
          <p:cNvSpPr txBox="1">
            <a:spLocks noGrp="1"/>
          </p:cNvSpPr>
          <p:nvPr>
            <p:ph type="title"/>
          </p:nvPr>
        </p:nvSpPr>
        <p:spPr>
          <a:prstGeom prst="rect">
            <a:avLst/>
          </a:prstGeom>
        </p:spPr>
        <p:txBody>
          <a:bodyPr/>
          <a:lstStyle/>
          <a:p>
            <a:r>
              <a:t>Texto del título</a:t>
            </a:r>
          </a:p>
        </p:txBody>
      </p:sp>
      <p:sp>
        <p:nvSpPr>
          <p:cNvPr id="8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9"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90"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91"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92"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9"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100"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101"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102" name="Rectangle 8"/>
          <p:cNvSpPr/>
          <p:nvPr/>
        </p:nvSpPr>
        <p:spPr>
          <a:xfrm>
            <a:off x="447816" y="5141972"/>
            <a:ext cx="11298202" cy="1274703"/>
          </a:xfrm>
          <a:prstGeom prst="rect">
            <a:avLst/>
          </a:prstGeom>
          <a:solidFill>
            <a:schemeClr val="accent1"/>
          </a:solidFill>
          <a:ln w="12700">
            <a:miter lim="400000"/>
          </a:ln>
        </p:spPr>
        <p:txBody>
          <a:bodyPr lIns="45719" rIns="45719"/>
          <a:lstStyle/>
          <a:p>
            <a:endParaRPr/>
          </a:p>
        </p:txBody>
      </p:sp>
      <p:sp>
        <p:nvSpPr>
          <p:cNvPr id="103" name="Texto del título"/>
          <p:cNvSpPr txBox="1">
            <a:spLocks noGrp="1"/>
          </p:cNvSpPr>
          <p:nvPr>
            <p:ph type="title"/>
          </p:nvPr>
        </p:nvSpPr>
        <p:spPr>
          <a:xfrm>
            <a:off x="581191" y="5262295"/>
            <a:ext cx="4909446" cy="689515"/>
          </a:xfrm>
          <a:prstGeom prst="rect">
            <a:avLst/>
          </a:prstGeom>
        </p:spPr>
        <p:txBody>
          <a:bodyPr anchor="ctr"/>
          <a:lstStyle>
            <a:lvl1pPr>
              <a:defRPr sz="2000">
                <a:solidFill>
                  <a:srgbClr val="55A08A"/>
                </a:solidFill>
              </a:defRPr>
            </a:lvl1pPr>
          </a:lstStyle>
          <a:p>
            <a:r>
              <a:t>Texto del título</a:t>
            </a:r>
          </a:p>
        </p:txBody>
      </p:sp>
      <p:sp>
        <p:nvSpPr>
          <p:cNvPr id="104" name="Nivel de texto 1…"/>
          <p:cNvSpPr txBox="1">
            <a:spLocks noGrp="1"/>
          </p:cNvSpPr>
          <p:nvPr>
            <p:ph type="body" idx="1"/>
          </p:nvPr>
        </p:nvSpPr>
        <p:spPr>
          <a:xfrm>
            <a:off x="447815" y="601199"/>
            <a:ext cx="11292842" cy="4204801"/>
          </a:xfrm>
          <a:prstGeom prst="rect">
            <a:avLst/>
          </a:prstGeom>
        </p:spPr>
        <p:txBody>
          <a:bodyPr/>
          <a:lstStyle>
            <a:lvl1pPr>
              <a:defRPr sz="2000"/>
            </a:lvl1pPr>
            <a:lvl2pPr marL="663999" indent="-339999">
              <a:defRPr sz="2000"/>
            </a:lvl2pPr>
            <a:lvl3pPr marL="967500" indent="-337500">
              <a:defRPr sz="2000"/>
            </a:lvl3pPr>
            <a:lvl4pPr marL="1342285" indent="-334285">
              <a:defRPr sz="2000"/>
            </a:lvl4pPr>
            <a:lvl5pPr marL="1702285" indent="-334285">
              <a:defRPr sz="2000"/>
            </a:lvl5pPr>
          </a:lstStyle>
          <a:p>
            <a:r>
              <a:t>Nivel de texto 1</a:t>
            </a:r>
          </a:p>
          <a:p>
            <a:pPr lvl="1"/>
            <a:r>
              <a:t>Nivel de texto 2</a:t>
            </a:r>
          </a:p>
          <a:p>
            <a:pPr lvl="2"/>
            <a:r>
              <a:t>Nivel de texto 3</a:t>
            </a:r>
          </a:p>
          <a:p>
            <a:pPr lvl="3"/>
            <a:r>
              <a:t>Nivel de texto 4</a:t>
            </a:r>
          </a:p>
          <a:p>
            <a:pPr lvl="4"/>
            <a:r>
              <a:t>Nivel de texto 5</a:t>
            </a:r>
          </a:p>
        </p:txBody>
      </p:sp>
      <p:sp>
        <p:nvSpPr>
          <p:cNvPr id="105" name="Text Placeholder 3"/>
          <p:cNvSpPr>
            <a:spLocks noGrp="1"/>
          </p:cNvSpPr>
          <p:nvPr>
            <p:ph type="body" sz="quarter" idx="21"/>
          </p:nvPr>
        </p:nvSpPr>
        <p:spPr>
          <a:xfrm>
            <a:off x="5740822" y="5262295"/>
            <a:ext cx="5869988" cy="689516"/>
          </a:xfrm>
          <a:prstGeom prst="rect">
            <a:avLst/>
          </a:prstGeom>
        </p:spPr>
        <p:txBody>
          <a:bodyPr/>
          <a:lstStyle/>
          <a:p>
            <a:pPr marL="0" indent="0" algn="r">
              <a:buClrTx/>
              <a:buSzTx/>
              <a:buNone/>
              <a:defRPr sz="1100">
                <a:solidFill>
                  <a:srgbClr val="FFFFFF"/>
                </a:solidFill>
              </a:defRPr>
            </a:pPr>
            <a:endParaRPr/>
          </a:p>
        </p:txBody>
      </p:sp>
      <p:sp>
        <p:nvSpPr>
          <p:cNvPr id="106" name="Número de diapositiva"/>
          <p:cNvSpPr txBox="1">
            <a:spLocks noGrp="1"/>
          </p:cNvSpPr>
          <p:nvPr>
            <p:ph type="sldNum" sz="quarter" idx="2"/>
          </p:nvPr>
        </p:nvSpPr>
        <p:spPr>
          <a:prstGeom prst="rect">
            <a:avLst/>
          </a:prstGeom>
        </p:spPr>
        <p:txBody>
          <a:bodyPr/>
          <a:lstStyle>
            <a:lvl1pPr>
              <a:defRPr>
                <a:solidFill>
                  <a:srgbClr val="55A08A"/>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13"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114"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115"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116" name="Texto del título"/>
          <p:cNvSpPr txBox="1">
            <a:spLocks noGrp="1"/>
          </p:cNvSpPr>
          <p:nvPr>
            <p:ph type="title"/>
          </p:nvPr>
        </p:nvSpPr>
        <p:spPr>
          <a:xfrm>
            <a:off x="581193" y="4693389"/>
            <a:ext cx="11029616" cy="566739"/>
          </a:xfrm>
          <a:prstGeom prst="rect">
            <a:avLst/>
          </a:prstGeom>
        </p:spPr>
        <p:txBody>
          <a:bodyPr/>
          <a:lstStyle>
            <a:lvl1pPr>
              <a:defRPr sz="2400">
                <a:solidFill>
                  <a:schemeClr val="accent1"/>
                </a:solidFill>
              </a:defRPr>
            </a:lvl1pPr>
          </a:lstStyle>
          <a:p>
            <a:r>
              <a:t>Texto del título</a:t>
            </a:r>
          </a:p>
        </p:txBody>
      </p:sp>
      <p:sp>
        <p:nvSpPr>
          <p:cNvPr id="117" name="Picture Placeholder 2"/>
          <p:cNvSpPr>
            <a:spLocks noGrp="1"/>
          </p:cNvSpPr>
          <p:nvPr>
            <p:ph type="pic" idx="21"/>
          </p:nvPr>
        </p:nvSpPr>
        <p:spPr>
          <a:xfrm>
            <a:off x="447816" y="599725"/>
            <a:ext cx="11290860" cy="3557252"/>
          </a:xfrm>
          <a:prstGeom prst="rect">
            <a:avLst/>
          </a:prstGeom>
        </p:spPr>
        <p:txBody>
          <a:bodyPr lIns="91439" rIns="91439" anchor="t">
            <a:noAutofit/>
          </a:bodyPr>
          <a:lstStyle/>
          <a:p>
            <a:endParaRPr/>
          </a:p>
        </p:txBody>
      </p:sp>
      <p:sp>
        <p:nvSpPr>
          <p:cNvPr id="118" name="Nivel de texto 1…"/>
          <p:cNvSpPr txBox="1">
            <a:spLocks noGrp="1"/>
          </p:cNvSpPr>
          <p:nvPr>
            <p:ph type="body" sz="quarter" idx="1"/>
          </p:nvPr>
        </p:nvSpPr>
        <p:spPr>
          <a:xfrm>
            <a:off x="581191" y="5260126"/>
            <a:ext cx="11029618" cy="598673"/>
          </a:xfrm>
          <a:prstGeom prst="rect">
            <a:avLst/>
          </a:prstGeom>
        </p:spPr>
        <p:txBody>
          <a:bodyPr/>
          <a:lstStyle>
            <a:lvl1pPr marL="0" indent="0">
              <a:buClrTx/>
              <a:buSzTx/>
              <a:buNone/>
              <a:defRPr sz="1200"/>
            </a:lvl1pPr>
            <a:lvl2pPr marL="0" indent="457200">
              <a:buClrTx/>
              <a:buSzTx/>
              <a:buNone/>
              <a:defRPr sz="1200"/>
            </a:lvl2pPr>
            <a:lvl3pPr marL="0" indent="914400">
              <a:buClrTx/>
              <a:buSzTx/>
              <a:buNone/>
              <a:defRPr sz="1200"/>
            </a:lvl3pPr>
            <a:lvl4pPr marL="0" indent="1371600">
              <a:buClrTx/>
              <a:buSzTx/>
              <a:buNone/>
              <a:defRPr sz="1200"/>
            </a:lvl4pPr>
            <a:lvl5pPr marL="0" indent="1828800">
              <a:buClrTx/>
              <a:buSzTx/>
              <a:buNone/>
              <a:defRPr sz="1200"/>
            </a:lvl5pPr>
          </a:lstStyle>
          <a:p>
            <a:r>
              <a:t>Nivel de texto 1</a:t>
            </a:r>
          </a:p>
          <a:p>
            <a:pPr lvl="1"/>
            <a:r>
              <a:t>Nivel de texto 2</a:t>
            </a:r>
          </a:p>
          <a:p>
            <a:pPr lvl="2"/>
            <a:r>
              <a:t>Nivel de texto 3</a:t>
            </a:r>
          </a:p>
          <a:p>
            <a:pPr lvl="3"/>
            <a:r>
              <a:t>Nivel de texto 4</a:t>
            </a:r>
          </a:p>
          <a:p>
            <a:pPr lvl="4"/>
            <a:r>
              <a:t>Nivel de texto 5</a:t>
            </a:r>
          </a:p>
        </p:txBody>
      </p:sp>
      <p:sp>
        <p:nvSpPr>
          <p:cNvPr id="119" name="Número de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3" name="Rectangle 9"/>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4" name="Rectangle 1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5" name="Rectangle 6"/>
          <p:cNvSpPr/>
          <p:nvPr/>
        </p:nvSpPr>
        <p:spPr>
          <a:xfrm>
            <a:off x="440683" y="606554"/>
            <a:ext cx="11300036" cy="1258828"/>
          </a:xfrm>
          <a:prstGeom prst="rect">
            <a:avLst/>
          </a:prstGeom>
          <a:solidFill>
            <a:schemeClr val="accent1"/>
          </a:solidFill>
          <a:ln w="12700">
            <a:miter lim="400000"/>
          </a:ln>
        </p:spPr>
        <p:txBody>
          <a:bodyPr lIns="45719" rIns="45719"/>
          <a:lstStyle/>
          <a:p>
            <a:endParaRPr/>
          </a:p>
        </p:txBody>
      </p:sp>
      <p:sp>
        <p:nvSpPr>
          <p:cNvPr id="6" name="Texto del título"/>
          <p:cNvSpPr txBox="1">
            <a:spLocks noGrp="1"/>
          </p:cNvSpPr>
          <p:nvPr>
            <p:ph type="title"/>
          </p:nvPr>
        </p:nvSpPr>
        <p:spPr>
          <a:xfrm>
            <a:off x="575894" y="729657"/>
            <a:ext cx="11029616" cy="9883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Texto del título</a:t>
            </a:r>
          </a:p>
        </p:txBody>
      </p:sp>
      <p:sp>
        <p:nvSpPr>
          <p:cNvPr id="7" name="Nivel de texto 1…"/>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8" name="Número de diapositiva"/>
          <p:cNvSpPr txBox="1">
            <a:spLocks noGrp="1"/>
          </p:cNvSpPr>
          <p:nvPr>
            <p:ph type="sldNum" sz="quarter" idx="2"/>
          </p:nvPr>
        </p:nvSpPr>
        <p:spPr>
          <a:xfrm>
            <a:off x="11379533" y="6023129"/>
            <a:ext cx="231277" cy="231141"/>
          </a:xfrm>
          <a:prstGeom prst="rect">
            <a:avLst/>
          </a:prstGeom>
          <a:ln w="12700">
            <a:miter lim="400000"/>
          </a:ln>
        </p:spPr>
        <p:txBody>
          <a:bodyPr wrap="none" lIns="45719" rIns="45719" anchor="ctr">
            <a:spAutoFit/>
          </a:bodyPr>
          <a:lstStyle>
            <a:lvl1pPr algn="r">
              <a:defRPr sz="900">
                <a:solidFill>
                  <a:schemeClr val="accent2"/>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1pPr>
      <a:lvl2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2pPr>
      <a:lvl3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3pPr>
      <a:lvl4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4pPr>
      <a:lvl5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5pPr>
      <a:lvl6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6pPr>
      <a:lvl7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7pPr>
      <a:lvl8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8pPr>
      <a:lvl9pPr marL="0" marR="0" indent="0" algn="l" defTabSz="457200" rtl="0" latinLnBrk="0">
        <a:lnSpc>
          <a:spcPct val="100000"/>
        </a:lnSpc>
        <a:spcBef>
          <a:spcPts val="0"/>
        </a:spcBef>
        <a:spcAft>
          <a:spcPts val="0"/>
        </a:spcAft>
        <a:buClrTx/>
        <a:buSzTx/>
        <a:buFontTx/>
        <a:buNone/>
        <a:tabLst/>
        <a:defRPr sz="2800" b="0" i="0" u="none" strike="noStrike" cap="all" spc="0" baseline="0">
          <a:solidFill>
            <a:srgbClr val="FFFFFF"/>
          </a:solidFill>
          <a:uFillTx/>
          <a:latin typeface="Gill Sans MT"/>
          <a:ea typeface="Gill Sans MT"/>
          <a:cs typeface="Gill Sans MT"/>
          <a:sym typeface="Gill Sans MT"/>
        </a:defRPr>
      </a:lvl9pPr>
    </p:titleStyle>
    <p:bodyStyle>
      <a:lvl1pPr marL="305999" marR="0" indent="-305999"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1pPr>
      <a:lvl2pPr marL="668250" marR="0" indent="-344249"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2pPr>
      <a:lvl3pPr marL="977142" marR="0" indent="-347142"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3pPr>
      <a:lvl4pPr marL="1358999" marR="0" indent="-351000"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4pPr>
      <a:lvl5pPr marL="1718999" marR="0" indent="-350999"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5pPr>
      <a:lvl6pPr marL="2014299" marR="0" indent="-342900"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6pPr>
      <a:lvl7pPr marL="2314300" marR="0" indent="-342900"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7pPr>
      <a:lvl8pPr marL="2614299" marR="0" indent="-342900"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8pPr>
      <a:lvl9pPr marL="2914300" marR="0" indent="-342900" algn="l" defTabSz="457200" rtl="0" latinLnBrk="0">
        <a:lnSpc>
          <a:spcPct val="100000"/>
        </a:lnSpc>
        <a:spcBef>
          <a:spcPts val="600"/>
        </a:spcBef>
        <a:spcAft>
          <a:spcPts val="0"/>
        </a:spcAft>
        <a:buClr>
          <a:schemeClr val="accent2"/>
        </a:buClr>
        <a:buSzPct val="92000"/>
        <a:buFontTx/>
        <a:buChar char="◼"/>
        <a:tabLst/>
        <a:defRPr sz="1800" b="0" i="0" u="none" strike="noStrike" cap="none" spc="0" baseline="0">
          <a:solidFill>
            <a:srgbClr val="3D3D3D"/>
          </a:solidFill>
          <a:uFillTx/>
          <a:latin typeface="Gill Sans MT"/>
          <a:ea typeface="Gill Sans MT"/>
          <a:cs typeface="Gill Sans MT"/>
          <a:sym typeface="Gill Sans MT"/>
        </a:defRPr>
      </a:lvl9pPr>
    </p:bodyStyle>
    <p:otherStyle>
      <a:lvl1pPr marL="0" marR="0" indent="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1pPr>
      <a:lvl2pPr marL="0" marR="0" indent="457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2pPr>
      <a:lvl3pPr marL="0" marR="0" indent="914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3pPr>
      <a:lvl4pPr marL="0" marR="0" indent="1371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4pPr>
      <a:lvl5pPr marL="0" marR="0" indent="18288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5pPr>
      <a:lvl6pPr marL="0" marR="0" indent="22860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6pPr>
      <a:lvl7pPr marL="0" marR="0" indent="27432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7pPr>
      <a:lvl8pPr marL="0" marR="0" indent="32004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8pPr>
      <a:lvl9pPr marL="0" marR="0" indent="3657600" algn="r" defTabSz="9144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fao.org/3/ca6767en/CA6767EN.pdf" TargetMode="External"/><Relationship Id="rId3" Type="http://schemas.openxmlformats.org/officeDocument/2006/relationships/image" Target="../media/image7.png"/><Relationship Id="rId7" Type="http://schemas.openxmlformats.org/officeDocument/2006/relationships/hyperlink" Target="http://www.fao.org/3/ca6048en/ca6048en.pdf" TargetMode="External"/><Relationship Id="rId2" Type="http://schemas.openxmlformats.org/officeDocument/2006/relationships/hyperlink" Target="http://www.fao.org/climate-change/our-work/areas-of-work/bioeconomy/en/" TargetMode="External"/><Relationship Id="rId1" Type="http://schemas.openxmlformats.org/officeDocument/2006/relationships/slideLayout" Target="../slideLayouts/slideLayout2.xml"/><Relationship Id="rId6" Type="http://schemas.openxmlformats.org/officeDocument/2006/relationships/hyperlink" Target="http://www.fao.org/3/ca4352en/ca4352en.pdf" TargetMode="Externa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ctrTitle"/>
          </p:nvPr>
        </p:nvSpPr>
        <p:spPr>
          <a:xfrm>
            <a:off x="581190" y="745007"/>
            <a:ext cx="10993551" cy="1475015"/>
          </a:xfrm>
          <a:prstGeom prst="rect">
            <a:avLst/>
          </a:prstGeom>
        </p:spPr>
        <p:txBody>
          <a:bodyPr/>
          <a:lstStyle/>
          <a:p>
            <a:pPr algn="ctr" defTabSz="288036">
              <a:defRPr sz="2268"/>
            </a:pPr>
            <a:br/>
            <a:r>
              <a:t> </a:t>
            </a:r>
            <a:br/>
            <a:r>
              <a:rPr b="1"/>
              <a:t>The FAO International Sustainable</a:t>
            </a:r>
            <a:br>
              <a:rPr b="1"/>
            </a:br>
            <a:r>
              <a:rPr b="1"/>
              <a:t>Bioeconomy Working Group</a:t>
            </a:r>
          </a:p>
        </p:txBody>
      </p:sp>
      <p:sp>
        <p:nvSpPr>
          <p:cNvPr id="129" name="Subtitle 2"/>
          <p:cNvSpPr txBox="1">
            <a:spLocks noGrp="1"/>
          </p:cNvSpPr>
          <p:nvPr>
            <p:ph type="subTitle" sz="quarter" idx="1"/>
          </p:nvPr>
        </p:nvSpPr>
        <p:spPr>
          <a:xfrm>
            <a:off x="581193" y="3233570"/>
            <a:ext cx="10993548" cy="1445523"/>
          </a:xfrm>
          <a:prstGeom prst="rect">
            <a:avLst/>
          </a:prstGeom>
        </p:spPr>
        <p:txBody>
          <a:bodyPr/>
          <a:lstStyle/>
          <a:p>
            <a:endParaRPr/>
          </a:p>
          <a:p>
            <a:r>
              <a:t>Unossc webinar </a:t>
            </a:r>
            <a:r>
              <a:rPr b="1" i="1"/>
              <a:t>Fostering South-South cooperation on nature-based solutions for a low-emission and climate-resilient recovery</a:t>
            </a:r>
            <a:r>
              <a:rPr>
                <a:solidFill>
                  <a:srgbClr val="808080"/>
                </a:solidFill>
              </a:rPr>
              <a:t>        </a:t>
            </a:r>
          </a:p>
          <a:p>
            <a:pPr>
              <a:defRPr b="1"/>
            </a:pPr>
            <a:r>
              <a:t>23 September 2020, 08:30 – 10:00 hrs (New York time)</a:t>
            </a:r>
          </a:p>
        </p:txBody>
      </p:sp>
      <p:pic>
        <p:nvPicPr>
          <p:cNvPr id="130" name="Picture 3" descr="Picture 3"/>
          <p:cNvPicPr>
            <a:picLocks noChangeAspect="1"/>
          </p:cNvPicPr>
          <p:nvPr/>
        </p:nvPicPr>
        <p:blipFill>
          <a:blip r:embed="rId2"/>
          <a:stretch>
            <a:fillRect/>
          </a:stretch>
        </p:blipFill>
        <p:spPr>
          <a:xfrm>
            <a:off x="792273" y="5118410"/>
            <a:ext cx="3489536" cy="898262"/>
          </a:xfrm>
          <a:prstGeom prst="rect">
            <a:avLst/>
          </a:prstGeom>
          <a:ln w="12700">
            <a:miter lim="400000"/>
          </a:ln>
        </p:spPr>
      </p:pic>
      <p:sp>
        <p:nvSpPr>
          <p:cNvPr id="131" name="Subtitle 2"/>
          <p:cNvSpPr txBox="1"/>
          <p:nvPr/>
        </p:nvSpPr>
        <p:spPr>
          <a:xfrm>
            <a:off x="626913" y="2326191"/>
            <a:ext cx="10902107"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457200">
              <a:defRPr sz="1700">
                <a:solidFill>
                  <a:schemeClr val="accent2"/>
                </a:solidFill>
              </a:defRPr>
            </a:pPr>
            <a:r>
              <a:t>Anne Bogdanski, Natural Resources Officer and Bioeconomy Coordinator, FAO</a:t>
            </a:r>
            <a:endParaRPr cap="all"/>
          </a:p>
          <a:p>
            <a:pPr algn="ctr" defTabSz="457200">
              <a:defRPr sz="1700">
                <a:solidFill>
                  <a:schemeClr val="accent2"/>
                </a:solidFill>
              </a:defRPr>
            </a:pPr>
            <a:r>
              <a:t>Marta Gomez San Juan, Bioeconomy Adviser, FAO</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Grafik 7" descr="Grafik 7"/>
          <p:cNvPicPr>
            <a:picLocks noChangeAspect="1"/>
          </p:cNvPicPr>
          <p:nvPr/>
        </p:nvPicPr>
        <p:blipFill>
          <a:blip r:embed="rId3"/>
          <a:srcRect t="12278" r="9091" b="19539"/>
          <a:stretch>
            <a:fillRect/>
          </a:stretch>
        </p:blipFill>
        <p:spPr>
          <a:xfrm>
            <a:off x="19" y="10"/>
            <a:ext cx="12191982" cy="6857990"/>
          </a:xfrm>
          <a:prstGeom prst="rect">
            <a:avLst/>
          </a:prstGeom>
          <a:ln w="12700">
            <a:miter lim="400000"/>
          </a:ln>
        </p:spPr>
      </p:pic>
      <p:sp>
        <p:nvSpPr>
          <p:cNvPr id="134" name="TextBox 1"/>
          <p:cNvSpPr/>
          <p:nvPr/>
        </p:nvSpPr>
        <p:spPr>
          <a:xfrm>
            <a:off x="8613872" y="469303"/>
            <a:ext cx="3480808" cy="6091151"/>
          </a:xfrm>
          <a:prstGeom prst="rect">
            <a:avLst/>
          </a:prstGeom>
          <a:solidFill>
            <a:schemeClr val="accent1"/>
          </a:solidFill>
          <a:ln w="12700">
            <a:miter lim="400000"/>
          </a:ln>
        </p:spPr>
        <p:txBody>
          <a:bodyPr lIns="45719" rIns="45719"/>
          <a:lstStyle/>
          <a:p>
            <a:endParaRPr/>
          </a:p>
        </p:txBody>
      </p:sp>
      <p:sp>
        <p:nvSpPr>
          <p:cNvPr id="135" name="Titel 3"/>
          <p:cNvSpPr txBox="1">
            <a:spLocks noGrp="1"/>
          </p:cNvSpPr>
          <p:nvPr>
            <p:ph type="ctrTitle"/>
          </p:nvPr>
        </p:nvSpPr>
        <p:spPr>
          <a:xfrm>
            <a:off x="8613872" y="816046"/>
            <a:ext cx="3412068" cy="1769899"/>
          </a:xfrm>
          <a:prstGeom prst="rect">
            <a:avLst/>
          </a:prstGeom>
        </p:spPr>
        <p:txBody>
          <a:bodyPr anchor="ctr"/>
          <a:lstStyle/>
          <a:p>
            <a:pPr algn="ctr" defTabSz="452627">
              <a:defRPr sz="2772">
                <a:solidFill>
                  <a:srgbClr val="FFFFFF"/>
                </a:solidFill>
              </a:defRPr>
            </a:pPr>
            <a:r>
              <a:t>isbwg</a:t>
            </a:r>
            <a:br/>
            <a:r>
              <a:t>a multi-stakeholder platform</a:t>
            </a:r>
          </a:p>
        </p:txBody>
      </p:sp>
      <p:sp>
        <p:nvSpPr>
          <p:cNvPr id="136" name="Inhaltsplatzhalter 2"/>
          <p:cNvSpPr txBox="1">
            <a:spLocks noGrp="1"/>
          </p:cNvSpPr>
          <p:nvPr>
            <p:ph type="subTitle" sz="quarter" idx="1"/>
          </p:nvPr>
        </p:nvSpPr>
        <p:spPr>
          <a:xfrm>
            <a:off x="8691115" y="2688770"/>
            <a:ext cx="3549546" cy="3551153"/>
          </a:xfrm>
          <a:prstGeom prst="rect">
            <a:avLst/>
          </a:prstGeom>
        </p:spPr>
        <p:txBody>
          <a:bodyPr anchor="ctr"/>
          <a:lstStyle/>
          <a:p>
            <a:pPr>
              <a:lnSpc>
                <a:spcPct val="110000"/>
              </a:lnSpc>
              <a:spcBef>
                <a:spcPts val="1200"/>
              </a:spcBef>
              <a:buClr>
                <a:schemeClr val="accent2"/>
              </a:buClr>
              <a:buSzPct val="92000"/>
              <a:buChar char="◼"/>
              <a:defRPr>
                <a:solidFill>
                  <a:srgbClr val="FFFFFF"/>
                </a:solidFill>
              </a:defRPr>
            </a:pPr>
            <a:r>
              <a:t> Led by FAO,  as recommended by the 2015 Global Forum for Food and Agriculture</a:t>
            </a:r>
          </a:p>
          <a:p>
            <a:pPr indent="-144000">
              <a:lnSpc>
                <a:spcPct val="110000"/>
              </a:lnSpc>
              <a:spcBef>
                <a:spcPts val="1200"/>
              </a:spcBef>
              <a:buClr>
                <a:schemeClr val="accent2"/>
              </a:buClr>
              <a:buSzPct val="92000"/>
              <a:buChar char="◼"/>
              <a:defRPr>
                <a:solidFill>
                  <a:srgbClr val="FFFFFF"/>
                </a:solidFill>
              </a:defRPr>
            </a:pPr>
            <a:r>
              <a:t>Formed by 35 members: countries, regions, researchers and innovators, the private sector, NGO</a:t>
            </a:r>
            <a:r>
              <a:rPr cap="none"/>
              <a:t>s </a:t>
            </a:r>
            <a:r>
              <a:t>and international organizations</a:t>
            </a:r>
          </a:p>
          <a:p>
            <a:pPr indent="-144000">
              <a:lnSpc>
                <a:spcPct val="110000"/>
              </a:lnSpc>
              <a:spcBef>
                <a:spcPts val="1200"/>
              </a:spcBef>
              <a:buClr>
                <a:schemeClr val="accent2"/>
              </a:buClr>
              <a:buSzPct val="92000"/>
              <a:buChar char="◼"/>
              <a:defRPr>
                <a:solidFill>
                  <a:srgbClr val="FFFFFF"/>
                </a:solidFill>
              </a:defRPr>
            </a:pPr>
            <a:r>
              <a:t>All continents represented</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xfrm>
            <a:off x="1373723" y="680384"/>
            <a:ext cx="9444551" cy="1013801"/>
          </a:xfrm>
          <a:prstGeom prst="rect">
            <a:avLst/>
          </a:prstGeom>
        </p:spPr>
        <p:txBody>
          <a:bodyPr/>
          <a:lstStyle>
            <a:lvl1pPr algn="ctr"/>
          </a:lstStyle>
          <a:p>
            <a:r>
              <a:t>supporting national AND REGIONAL policy makers in the bioeconomy space</a:t>
            </a:r>
          </a:p>
        </p:txBody>
      </p:sp>
      <p:sp>
        <p:nvSpPr>
          <p:cNvPr id="141" name="Content Placeholder 2"/>
          <p:cNvSpPr txBox="1">
            <a:spLocks noGrp="1"/>
          </p:cNvSpPr>
          <p:nvPr>
            <p:ph type="body" idx="1"/>
          </p:nvPr>
        </p:nvSpPr>
        <p:spPr>
          <a:xfrm>
            <a:off x="581191" y="2013856"/>
            <a:ext cx="11029617" cy="4659088"/>
          </a:xfrm>
          <a:prstGeom prst="rect">
            <a:avLst/>
          </a:prstGeom>
        </p:spPr>
        <p:txBody>
          <a:bodyPr/>
          <a:lstStyle/>
          <a:p>
            <a:pPr marL="0" indent="0">
              <a:spcBef>
                <a:spcPts val="2400"/>
              </a:spcBef>
              <a:buSzTx/>
              <a:buFont typeface="Wingdings 2"/>
              <a:buNone/>
              <a:defRPr sz="2400"/>
            </a:pPr>
            <a:r>
              <a:t>The Group and the FAO project “Towards Sustainable Bioeconomy Guidelines” support knowledge exchange between its members on transitioning to a </a:t>
            </a:r>
            <a:r>
              <a:rPr b="1">
                <a:solidFill>
                  <a:schemeClr val="accent1"/>
                </a:solidFill>
              </a:rPr>
              <a:t>sustainable and circular </a:t>
            </a:r>
            <a:r>
              <a:rPr b="1">
                <a:solidFill>
                  <a:schemeClr val="accent1">
                    <a:lumOff val="-6117"/>
                  </a:schemeClr>
                </a:solidFill>
              </a:rPr>
              <a:t>bioeconomy</a:t>
            </a:r>
            <a:r>
              <a:rPr b="1"/>
              <a:t>.</a:t>
            </a:r>
            <a:r>
              <a:t> This includes, but is not limited to:</a:t>
            </a:r>
          </a:p>
          <a:p>
            <a:pPr>
              <a:spcBef>
                <a:spcPts val="2400"/>
              </a:spcBef>
              <a:defRPr sz="2400"/>
            </a:pPr>
            <a:r>
              <a:t> Better understanding the potential benefits and risks of </a:t>
            </a:r>
            <a:r>
              <a:rPr b="1">
                <a:solidFill>
                  <a:schemeClr val="accent1"/>
                </a:solidFill>
              </a:rPr>
              <a:t>bio-innovations through lessons learnt and good practices</a:t>
            </a:r>
            <a:r>
              <a:t>.</a:t>
            </a:r>
          </a:p>
          <a:p>
            <a:pPr>
              <a:spcBef>
                <a:spcPts val="2400"/>
              </a:spcBef>
              <a:defRPr sz="2400"/>
            </a:pPr>
            <a:r>
              <a:t>Providing guidance to </a:t>
            </a:r>
            <a:r>
              <a:rPr b="1">
                <a:solidFill>
                  <a:schemeClr val="accent1"/>
                </a:solidFill>
              </a:rPr>
              <a:t>national and regional stakeholders </a:t>
            </a:r>
            <a:r>
              <a:t>in the development of sustainable and circular bioeconomy </a:t>
            </a:r>
            <a:r>
              <a:rPr b="1">
                <a:solidFill>
                  <a:schemeClr val="accent1"/>
                </a:solidFill>
              </a:rPr>
              <a:t>strategies</a:t>
            </a:r>
            <a:r>
              <a:t>.</a:t>
            </a:r>
          </a:p>
          <a:p>
            <a:pPr>
              <a:spcBef>
                <a:spcPts val="2400"/>
              </a:spcBef>
              <a:defRPr sz="2400"/>
            </a:pPr>
            <a:r>
              <a:t>Supporting </a:t>
            </a:r>
            <a:r>
              <a:rPr b="1">
                <a:solidFill>
                  <a:schemeClr val="accent1">
                    <a:lumOff val="-6117"/>
                  </a:schemeClr>
                </a:solidFill>
              </a:rPr>
              <a:t>bi</a:t>
            </a:r>
            <a:r>
              <a:rPr b="1">
                <a:solidFill>
                  <a:schemeClr val="accent1"/>
                </a:solidFill>
              </a:rPr>
              <a:t>oeconomy monitoring and evaluation</a:t>
            </a:r>
            <a:r>
              <a:rPr>
                <a:solidFill>
                  <a:srgbClr val="0D3D15"/>
                </a:solidFill>
              </a:rPr>
              <a:t> </a:t>
            </a:r>
            <a:r>
              <a:t>toward a sustainable economy.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Rectangle 48"/>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146" name="Rectangle 50"/>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147" name="Rectangle 52"/>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148" name="Rectangle 54"/>
          <p:cNvSpPr/>
          <p:nvPr/>
        </p:nvSpPr>
        <p:spPr>
          <a:xfrm>
            <a:off x="446533" y="3085764"/>
            <a:ext cx="11262867" cy="3304800"/>
          </a:xfrm>
          <a:prstGeom prst="rect">
            <a:avLst/>
          </a:prstGeom>
          <a:solidFill>
            <a:schemeClr val="accent1"/>
          </a:solidFill>
          <a:ln w="12700">
            <a:miter lim="400000"/>
          </a:ln>
        </p:spPr>
        <p:txBody>
          <a:bodyPr lIns="45719" rIns="45719"/>
          <a:lstStyle/>
          <a:p>
            <a:endParaRPr/>
          </a:p>
        </p:txBody>
      </p:sp>
      <p:sp>
        <p:nvSpPr>
          <p:cNvPr id="149" name="Rectangle 56"/>
          <p:cNvSpPr/>
          <p:nvPr/>
        </p:nvSpPr>
        <p:spPr>
          <a:xfrm>
            <a:off x="0" y="723900"/>
            <a:ext cx="12192000" cy="61341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50" name="Picture 43" descr="Picture 43"/>
          <p:cNvPicPr>
            <a:picLocks noChangeAspect="1"/>
          </p:cNvPicPr>
          <p:nvPr/>
        </p:nvPicPr>
        <p:blipFill>
          <a:blip r:embed="rId3"/>
          <a:srcRect t="30542" b="284"/>
          <a:stretch>
            <a:fillRect/>
          </a:stretch>
        </p:blipFill>
        <p:spPr>
          <a:xfrm>
            <a:off x="746149" y="1633934"/>
            <a:ext cx="10663486" cy="4314190"/>
          </a:xfrm>
          <a:prstGeom prst="rect">
            <a:avLst/>
          </a:prstGeom>
          <a:ln w="12700">
            <a:miter lim="400000"/>
          </a:ln>
        </p:spPr>
      </p:pic>
      <p:pic>
        <p:nvPicPr>
          <p:cNvPr id="151" name="Picture 36" descr="Picture 36"/>
          <p:cNvPicPr>
            <a:picLocks noChangeAspect="1"/>
          </p:cNvPicPr>
          <p:nvPr/>
        </p:nvPicPr>
        <p:blipFill>
          <a:blip r:embed="rId4"/>
          <a:srcRect l="11289" t="15072" r="57200" b="19820"/>
          <a:stretch>
            <a:fillRect/>
          </a:stretch>
        </p:blipFill>
        <p:spPr>
          <a:xfrm>
            <a:off x="446533" y="976035"/>
            <a:ext cx="974873" cy="113302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
          <p:cNvSpPr txBox="1">
            <a:spLocks noGrp="1"/>
          </p:cNvSpPr>
          <p:nvPr>
            <p:ph type="title"/>
          </p:nvPr>
        </p:nvSpPr>
        <p:spPr>
          <a:xfrm>
            <a:off x="896877" y="527985"/>
            <a:ext cx="11029616" cy="1013801"/>
          </a:xfrm>
          <a:prstGeom prst="rect">
            <a:avLst/>
          </a:prstGeom>
        </p:spPr>
        <p:txBody>
          <a:bodyPr/>
          <a:lstStyle/>
          <a:p>
            <a:r>
              <a:t>Circular bioeconomy and nature-based solutions</a:t>
            </a:r>
          </a:p>
        </p:txBody>
      </p:sp>
      <p:sp>
        <p:nvSpPr>
          <p:cNvPr id="156" name="Content Placeholder 2"/>
          <p:cNvSpPr txBox="1">
            <a:spLocks noGrp="1"/>
          </p:cNvSpPr>
          <p:nvPr>
            <p:ph type="body" idx="1"/>
          </p:nvPr>
        </p:nvSpPr>
        <p:spPr>
          <a:xfrm>
            <a:off x="581191" y="2202266"/>
            <a:ext cx="11029617" cy="4035249"/>
          </a:xfrm>
          <a:prstGeom prst="rect">
            <a:avLst/>
          </a:prstGeom>
        </p:spPr>
        <p:txBody>
          <a:bodyPr/>
          <a:lstStyle/>
          <a:p>
            <a:pPr marL="0" indent="0">
              <a:spcBef>
                <a:spcPts val="2400"/>
              </a:spcBef>
              <a:buSzTx/>
              <a:buFont typeface="Wingdings 2"/>
              <a:buNone/>
              <a:defRPr sz="2400"/>
            </a:pPr>
            <a:r>
              <a:t>The ISBWG is an example of South-South and Triangular Cooperation as it provides knowledge and experience-sharing on bioeconomy and nature-based solutions:</a:t>
            </a:r>
          </a:p>
          <a:p>
            <a:pPr>
              <a:spcBef>
                <a:spcPts val="2400"/>
              </a:spcBef>
              <a:defRPr sz="2400"/>
            </a:pPr>
            <a:r>
              <a:t>Good practices, monitoring systems and tools are key for providing information and data on making economies more resilient to global pandemics like COVID-19.</a:t>
            </a:r>
          </a:p>
          <a:p>
            <a:pPr>
              <a:spcBef>
                <a:spcPts val="2400"/>
              </a:spcBef>
              <a:defRPr sz="2400"/>
            </a:pPr>
            <a:r>
              <a:t>Concrete bioeconomy measures can be used in recovery plans to lessen the impacts from the triple challenge of climate change, air pollution and the COVID-19 pandemic and prevent future pandemics. </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Rectangle 26"/>
          <p:cNvSpPr/>
          <p:nvPr/>
        </p:nvSpPr>
        <p:spPr>
          <a:xfrm>
            <a:off x="446533" y="457200"/>
            <a:ext cx="3703322" cy="94997"/>
          </a:xfrm>
          <a:prstGeom prst="rect">
            <a:avLst/>
          </a:prstGeom>
          <a:solidFill>
            <a:schemeClr val="accent1"/>
          </a:solidFill>
          <a:ln w="12700">
            <a:miter lim="400000"/>
          </a:ln>
        </p:spPr>
        <p:txBody>
          <a:bodyPr lIns="45719" rIns="45719"/>
          <a:lstStyle/>
          <a:p>
            <a:endParaRPr/>
          </a:p>
        </p:txBody>
      </p:sp>
      <p:sp>
        <p:nvSpPr>
          <p:cNvPr id="161" name="Rectangle 28"/>
          <p:cNvSpPr/>
          <p:nvPr/>
        </p:nvSpPr>
        <p:spPr>
          <a:xfrm>
            <a:off x="8042147" y="453642"/>
            <a:ext cx="3703321" cy="98555"/>
          </a:xfrm>
          <a:prstGeom prst="rect">
            <a:avLst/>
          </a:prstGeom>
          <a:solidFill>
            <a:schemeClr val="accent4"/>
          </a:solidFill>
          <a:ln w="12700">
            <a:miter lim="400000"/>
          </a:ln>
        </p:spPr>
        <p:txBody>
          <a:bodyPr lIns="45719" rIns="45719"/>
          <a:lstStyle/>
          <a:p>
            <a:endParaRPr/>
          </a:p>
        </p:txBody>
      </p:sp>
      <p:sp>
        <p:nvSpPr>
          <p:cNvPr id="162" name="Rectangle 30"/>
          <p:cNvSpPr/>
          <p:nvPr/>
        </p:nvSpPr>
        <p:spPr>
          <a:xfrm>
            <a:off x="4241829" y="457200"/>
            <a:ext cx="3703321" cy="91441"/>
          </a:xfrm>
          <a:prstGeom prst="rect">
            <a:avLst/>
          </a:prstGeom>
          <a:solidFill>
            <a:schemeClr val="accent2"/>
          </a:solidFill>
          <a:ln w="12700">
            <a:miter lim="400000"/>
          </a:ln>
        </p:spPr>
        <p:txBody>
          <a:bodyPr lIns="45719" rIns="45719"/>
          <a:lstStyle/>
          <a:p>
            <a:endParaRPr/>
          </a:p>
        </p:txBody>
      </p:sp>
      <p:sp>
        <p:nvSpPr>
          <p:cNvPr id="163" name="Rectangle 32"/>
          <p:cNvSpPr/>
          <p:nvPr/>
        </p:nvSpPr>
        <p:spPr>
          <a:xfrm>
            <a:off x="446533" y="3085764"/>
            <a:ext cx="11262867" cy="3304800"/>
          </a:xfrm>
          <a:prstGeom prst="rect">
            <a:avLst/>
          </a:prstGeom>
          <a:solidFill>
            <a:schemeClr val="accent1"/>
          </a:solidFill>
          <a:ln w="12700">
            <a:miter lim="400000"/>
          </a:ln>
        </p:spPr>
        <p:txBody>
          <a:bodyPr lIns="45719" rIns="45719"/>
          <a:lstStyle/>
          <a:p>
            <a:endParaRPr/>
          </a:p>
        </p:txBody>
      </p:sp>
      <p:sp>
        <p:nvSpPr>
          <p:cNvPr id="164" name="Rectangle 34"/>
          <p:cNvSpPr/>
          <p:nvPr/>
        </p:nvSpPr>
        <p:spPr>
          <a:xfrm>
            <a:off x="-1" y="638175"/>
            <a:ext cx="12192001" cy="62198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65" name="Picture 4" descr="Picture 4"/>
          <p:cNvPicPr>
            <a:picLocks noChangeAspect="1"/>
          </p:cNvPicPr>
          <p:nvPr/>
        </p:nvPicPr>
        <p:blipFill>
          <a:blip r:embed="rId2"/>
          <a:stretch>
            <a:fillRect/>
          </a:stretch>
        </p:blipFill>
        <p:spPr>
          <a:xfrm>
            <a:off x="479646" y="866927"/>
            <a:ext cx="3635986" cy="5124145"/>
          </a:xfrm>
          <a:prstGeom prst="rect">
            <a:avLst/>
          </a:prstGeom>
          <a:ln w="12700">
            <a:miter lim="400000"/>
          </a:ln>
        </p:spPr>
      </p:pic>
      <p:sp>
        <p:nvSpPr>
          <p:cNvPr id="166" name="Rectangle 36"/>
          <p:cNvSpPr/>
          <p:nvPr/>
        </p:nvSpPr>
        <p:spPr>
          <a:xfrm>
            <a:off x="8036239" y="638175"/>
            <a:ext cx="3696154" cy="5752390"/>
          </a:xfrm>
          <a:prstGeom prst="rect">
            <a:avLst/>
          </a:prstGeom>
          <a:solidFill>
            <a:schemeClr val="accent1"/>
          </a:solidFill>
          <a:ln w="12700">
            <a:miter lim="400000"/>
          </a:ln>
        </p:spPr>
        <p:txBody>
          <a:bodyPr lIns="45719" rIns="45719"/>
          <a:lstStyle/>
          <a:p>
            <a:endParaRPr/>
          </a:p>
        </p:txBody>
      </p:sp>
      <p:sp>
        <p:nvSpPr>
          <p:cNvPr id="167" name="Title 1"/>
          <p:cNvSpPr txBox="1">
            <a:spLocks noGrp="1"/>
          </p:cNvSpPr>
          <p:nvPr>
            <p:ph type="title"/>
          </p:nvPr>
        </p:nvSpPr>
        <p:spPr>
          <a:xfrm>
            <a:off x="8388267" y="1195300"/>
            <a:ext cx="3159569" cy="4467397"/>
          </a:xfrm>
          <a:prstGeom prst="rect">
            <a:avLst/>
          </a:prstGeom>
        </p:spPr>
        <p:txBody>
          <a:bodyPr/>
          <a:lstStyle/>
          <a:p>
            <a:pPr defTabSz="406908">
              <a:lnSpc>
                <a:spcPct val="110000"/>
              </a:lnSpc>
              <a:spcBef>
                <a:spcPts val="500"/>
              </a:spcBef>
              <a:defRPr sz="2046"/>
            </a:pPr>
            <a:r>
              <a:t>THE ISBwg AND FAO’s WORK ON CIRCuLAR BIOECONOMY:</a:t>
            </a:r>
            <a:br/>
            <a:br/>
            <a:r>
              <a:t>a successful south-south cooperation example </a:t>
            </a:r>
            <a:br/>
            <a:br/>
            <a:r>
              <a:t>presented at THE UN CLIMATE CHANGE CONFERENCE - cop 25, MADRID</a:t>
            </a:r>
          </a:p>
        </p:txBody>
      </p:sp>
      <p:pic>
        <p:nvPicPr>
          <p:cNvPr id="168" name="Picture 3" descr="Picture 3"/>
          <p:cNvPicPr>
            <a:picLocks noChangeAspect="1"/>
          </p:cNvPicPr>
          <p:nvPr/>
        </p:nvPicPr>
        <p:blipFill>
          <a:blip r:embed="rId3"/>
          <a:stretch>
            <a:fillRect/>
          </a:stretch>
        </p:blipFill>
        <p:spPr>
          <a:xfrm>
            <a:off x="4361046" y="926039"/>
            <a:ext cx="3580688" cy="5158110"/>
          </a:xfrm>
          <a:prstGeom prst="rect">
            <a:avLst/>
          </a:prstGeom>
          <a:ln w="12700">
            <a:miter lim="400000"/>
          </a:ln>
        </p:spPr>
      </p:pic>
      <p:sp>
        <p:nvSpPr>
          <p:cNvPr id="169" name="Rectangle 38"/>
          <p:cNvSpPr/>
          <p:nvPr/>
        </p:nvSpPr>
        <p:spPr>
          <a:xfrm>
            <a:off x="454391" y="641100"/>
            <a:ext cx="3695020" cy="5749464"/>
          </a:xfrm>
          <a:prstGeom prst="rect">
            <a:avLst/>
          </a:prstGeom>
          <a:ln w="19050" cap="rnd">
            <a:solidFill>
              <a:schemeClr val="accent4"/>
            </a:solidFill>
          </a:ln>
        </p:spPr>
        <p:txBody>
          <a:bodyPr lIns="45719" rIns="45719" anchor="ctr"/>
          <a:lstStyle/>
          <a:p>
            <a:pPr algn="ctr">
              <a:defRPr>
                <a:solidFill>
                  <a:srgbClr val="FFFFFF"/>
                </a:solidFill>
              </a:defRPr>
            </a:pPr>
            <a:endParaRPr/>
          </a:p>
        </p:txBody>
      </p:sp>
      <p:sp>
        <p:nvSpPr>
          <p:cNvPr id="170" name="Rectangle 40"/>
          <p:cNvSpPr/>
          <p:nvPr/>
        </p:nvSpPr>
        <p:spPr>
          <a:xfrm>
            <a:off x="4246714" y="638828"/>
            <a:ext cx="3695020" cy="5749464"/>
          </a:xfrm>
          <a:prstGeom prst="rect">
            <a:avLst/>
          </a:prstGeom>
          <a:ln w="19050" cap="rnd">
            <a:solidFill>
              <a:schemeClr val="accent4"/>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el 1"/>
          <p:cNvSpPr txBox="1">
            <a:spLocks noGrp="1"/>
          </p:cNvSpPr>
          <p:nvPr>
            <p:ph type="title"/>
          </p:nvPr>
        </p:nvSpPr>
        <p:spPr>
          <a:xfrm>
            <a:off x="581192" y="702155"/>
            <a:ext cx="11029616" cy="1013802"/>
          </a:xfrm>
          <a:prstGeom prst="rect">
            <a:avLst/>
          </a:prstGeom>
        </p:spPr>
        <p:txBody>
          <a:bodyPr/>
          <a:lstStyle/>
          <a:p>
            <a:r>
              <a:t>THANK you For YOUR Attention!</a:t>
            </a:r>
          </a:p>
        </p:txBody>
      </p:sp>
      <p:sp>
        <p:nvSpPr>
          <p:cNvPr id="173" name="Inhaltsplatzhalter 2"/>
          <p:cNvSpPr txBox="1">
            <a:spLocks noGrp="1"/>
          </p:cNvSpPr>
          <p:nvPr>
            <p:ph type="body" sz="quarter" idx="1"/>
          </p:nvPr>
        </p:nvSpPr>
        <p:spPr>
          <a:xfrm>
            <a:off x="661360" y="2424135"/>
            <a:ext cx="3353379" cy="3434664"/>
          </a:xfrm>
          <a:prstGeom prst="rect">
            <a:avLst/>
          </a:prstGeom>
        </p:spPr>
        <p:txBody>
          <a:bodyPr/>
          <a:lstStyle/>
          <a:p>
            <a:pPr marL="0" indent="0">
              <a:buSzTx/>
              <a:buFont typeface="Wingdings 2"/>
              <a:buNone/>
            </a:pPr>
            <a:r>
              <a:t>Contacts:</a:t>
            </a:r>
          </a:p>
          <a:p>
            <a:pPr marL="0" indent="0">
              <a:buSzTx/>
              <a:buFont typeface="Wingdings 2"/>
              <a:buNone/>
            </a:pPr>
            <a:r>
              <a:t>Annekatrin.Bogdanski@fao.org</a:t>
            </a:r>
            <a:r>
              <a:rPr u="sng">
                <a:solidFill>
                  <a:srgbClr val="828282"/>
                </a:solidFill>
                <a:uFill>
                  <a:solidFill>
                    <a:srgbClr val="828282"/>
                  </a:solidFill>
                </a:uFill>
                <a:hlinkClick r:id="rId2"/>
              </a:rPr>
              <a:t> </a:t>
            </a:r>
          </a:p>
          <a:p>
            <a:pPr marL="0" indent="0">
              <a:buSzTx/>
              <a:buFont typeface="Wingdings 2"/>
              <a:buNone/>
            </a:pPr>
            <a:r>
              <a:t>Marta.GomezSanJuan@fao.org </a:t>
            </a:r>
          </a:p>
          <a:p>
            <a:pPr marL="0" indent="0">
              <a:buSzTx/>
              <a:buFont typeface="Wingdings 2"/>
              <a:buNone/>
            </a:pPr>
            <a:endParaRPr/>
          </a:p>
          <a:p>
            <a:pPr marL="0" indent="0">
              <a:buSzTx/>
              <a:buFont typeface="Wingdings 2"/>
              <a:buNone/>
            </a:pPr>
            <a:r>
              <a:rPr u="sng">
                <a:solidFill>
                  <a:srgbClr val="828282"/>
                </a:solidFill>
                <a:uFill>
                  <a:solidFill>
                    <a:srgbClr val="828282"/>
                  </a:solidFill>
                </a:uFill>
                <a:hlinkClick r:id="rId2"/>
              </a:rPr>
              <a:t>http://www.fao.org/climate-change/our-work/areas-of-work/bioeconomy/en/</a:t>
            </a:r>
            <a:r>
              <a:t> </a:t>
            </a:r>
          </a:p>
        </p:txBody>
      </p:sp>
      <p:sp>
        <p:nvSpPr>
          <p:cNvPr id="174" name="Rectangle 20"/>
          <p:cNvSpPr/>
          <p:nvPr/>
        </p:nvSpPr>
        <p:spPr>
          <a:xfrm>
            <a:off x="4245433" y="1892370"/>
            <a:ext cx="3680470" cy="2203961"/>
          </a:xfrm>
          <a:prstGeom prst="rect">
            <a:avLst/>
          </a:prstGeom>
          <a:ln w="19050" cap="rnd">
            <a:solidFill>
              <a:schemeClr val="accent4"/>
            </a:solidFill>
          </a:ln>
        </p:spPr>
        <p:txBody>
          <a:bodyPr lIns="45719" rIns="45719" anchor="ctr"/>
          <a:lstStyle/>
          <a:p>
            <a:pPr algn="ctr">
              <a:defRPr>
                <a:solidFill>
                  <a:srgbClr val="FFFFFF"/>
                </a:solidFill>
              </a:defRPr>
            </a:pPr>
            <a:endParaRPr/>
          </a:p>
        </p:txBody>
      </p:sp>
      <p:pic>
        <p:nvPicPr>
          <p:cNvPr id="175" name="Grafik 12" descr="Grafik 12"/>
          <p:cNvPicPr>
            <a:picLocks noChangeAspect="1"/>
          </p:cNvPicPr>
          <p:nvPr/>
        </p:nvPicPr>
        <p:blipFill>
          <a:blip r:embed="rId3"/>
          <a:srcRect l="16974" t="17336" r="37670" b="6808"/>
          <a:stretch>
            <a:fillRect/>
          </a:stretch>
        </p:blipFill>
        <p:spPr>
          <a:xfrm>
            <a:off x="5267552" y="2223626"/>
            <a:ext cx="1638536" cy="1541447"/>
          </a:xfrm>
          <a:prstGeom prst="rect">
            <a:avLst/>
          </a:prstGeom>
          <a:ln w="12700">
            <a:miter lim="400000"/>
          </a:ln>
        </p:spPr>
      </p:pic>
      <p:sp>
        <p:nvSpPr>
          <p:cNvPr id="176" name="Rectangle 22"/>
          <p:cNvSpPr/>
          <p:nvPr/>
        </p:nvSpPr>
        <p:spPr>
          <a:xfrm>
            <a:off x="4251597" y="4186861"/>
            <a:ext cx="3680470" cy="2210210"/>
          </a:xfrm>
          <a:prstGeom prst="rect">
            <a:avLst/>
          </a:prstGeom>
          <a:ln w="19050" cap="rnd">
            <a:solidFill>
              <a:schemeClr val="accent4"/>
            </a:solidFill>
          </a:ln>
        </p:spPr>
        <p:txBody>
          <a:bodyPr lIns="45719" rIns="45719" anchor="ctr"/>
          <a:lstStyle/>
          <a:p>
            <a:pPr algn="ctr">
              <a:defRPr>
                <a:solidFill>
                  <a:srgbClr val="FFFFFF"/>
                </a:solidFill>
              </a:defRPr>
            </a:pPr>
            <a:endParaRPr/>
          </a:p>
        </p:txBody>
      </p:sp>
      <p:pic>
        <p:nvPicPr>
          <p:cNvPr id="177" name="Picture 7" descr="Picture 7"/>
          <p:cNvPicPr>
            <a:picLocks noChangeAspect="1"/>
          </p:cNvPicPr>
          <p:nvPr/>
        </p:nvPicPr>
        <p:blipFill>
          <a:blip r:embed="rId4"/>
          <a:srcRect l="32758" t="11200" r="32382" b="3521"/>
          <a:stretch>
            <a:fillRect/>
          </a:stretch>
        </p:blipFill>
        <p:spPr>
          <a:xfrm>
            <a:off x="5523776" y="4453541"/>
            <a:ext cx="1123783" cy="1546419"/>
          </a:xfrm>
          <a:prstGeom prst="rect">
            <a:avLst/>
          </a:prstGeom>
          <a:ln w="12700">
            <a:miter lim="400000"/>
          </a:ln>
        </p:spPr>
      </p:pic>
      <p:sp>
        <p:nvSpPr>
          <p:cNvPr id="178" name="Rectangle 24"/>
          <p:cNvSpPr/>
          <p:nvPr/>
        </p:nvSpPr>
        <p:spPr>
          <a:xfrm>
            <a:off x="8042492" y="1892369"/>
            <a:ext cx="3699936" cy="4504701"/>
          </a:xfrm>
          <a:prstGeom prst="rect">
            <a:avLst/>
          </a:prstGeom>
          <a:ln w="19050" cap="rnd">
            <a:solidFill>
              <a:schemeClr val="accent4"/>
            </a:solidFill>
          </a:ln>
        </p:spPr>
        <p:txBody>
          <a:bodyPr lIns="45719" rIns="45719" anchor="ctr"/>
          <a:lstStyle/>
          <a:p>
            <a:pPr algn="ctr">
              <a:defRPr>
                <a:solidFill>
                  <a:srgbClr val="FFFFFF"/>
                </a:solidFill>
              </a:defRPr>
            </a:pPr>
            <a:endParaRPr/>
          </a:p>
        </p:txBody>
      </p:sp>
      <p:pic>
        <p:nvPicPr>
          <p:cNvPr id="179" name="Picture 8" descr="Picture 8"/>
          <p:cNvPicPr>
            <a:picLocks noChangeAspect="1"/>
          </p:cNvPicPr>
          <p:nvPr/>
        </p:nvPicPr>
        <p:blipFill>
          <a:blip r:embed="rId5"/>
          <a:stretch>
            <a:fillRect/>
          </a:stretch>
        </p:blipFill>
        <p:spPr>
          <a:xfrm>
            <a:off x="8458213" y="2238444"/>
            <a:ext cx="2852019" cy="3829127"/>
          </a:xfrm>
          <a:prstGeom prst="rect">
            <a:avLst/>
          </a:prstGeom>
          <a:ln w="12700">
            <a:miter lim="400000"/>
          </a:ln>
        </p:spPr>
      </p:pic>
      <p:sp>
        <p:nvSpPr>
          <p:cNvPr id="180" name="Rechteck 5"/>
          <p:cNvSpPr txBox="1"/>
          <p:nvPr/>
        </p:nvSpPr>
        <p:spPr>
          <a:xfrm>
            <a:off x="4631626" y="6056888"/>
            <a:ext cx="2932952" cy="447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spcBef>
                <a:spcPts val="600"/>
              </a:spcBef>
              <a:defRPr sz="1200"/>
            </a:pPr>
            <a:r>
              <a:rPr u="sng">
                <a:solidFill>
                  <a:srgbClr val="828282"/>
                </a:solidFill>
                <a:uFill>
                  <a:solidFill>
                    <a:srgbClr val="828282"/>
                  </a:solidFill>
                </a:uFill>
                <a:hlinkClick r:id="rId6"/>
              </a:rPr>
              <a:t>http://www.fao.org/3/ca4352en/ca4352en.pdf</a:t>
            </a:r>
            <a:r>
              <a:t>  </a:t>
            </a:r>
          </a:p>
        </p:txBody>
      </p:sp>
      <p:sp>
        <p:nvSpPr>
          <p:cNvPr id="181" name="Rechteck 6"/>
          <p:cNvSpPr txBox="1"/>
          <p:nvPr/>
        </p:nvSpPr>
        <p:spPr>
          <a:xfrm>
            <a:off x="8487978" y="6058818"/>
            <a:ext cx="3171340" cy="26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spcBef>
                <a:spcPts val="600"/>
              </a:spcBef>
              <a:defRPr sz="1200"/>
            </a:pPr>
            <a:r>
              <a:rPr u="sng">
                <a:solidFill>
                  <a:srgbClr val="828282"/>
                </a:solidFill>
                <a:uFill>
                  <a:solidFill>
                    <a:srgbClr val="828282"/>
                  </a:solidFill>
                </a:uFill>
                <a:hlinkClick r:id="rId7"/>
              </a:rPr>
              <a:t>http://www.fao.org/3/ca6048en/ca6048en.pdf</a:t>
            </a:r>
            <a:r>
              <a:t> </a:t>
            </a:r>
          </a:p>
        </p:txBody>
      </p:sp>
      <p:sp>
        <p:nvSpPr>
          <p:cNvPr id="182" name="Rechteck 10"/>
          <p:cNvSpPr txBox="1"/>
          <p:nvPr/>
        </p:nvSpPr>
        <p:spPr>
          <a:xfrm>
            <a:off x="4710107" y="3791911"/>
            <a:ext cx="3000937" cy="256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sz="1100"/>
            </a:pPr>
            <a:r>
              <a:rPr u="sng">
                <a:solidFill>
                  <a:srgbClr val="828282"/>
                </a:solidFill>
                <a:uFill>
                  <a:solidFill>
                    <a:srgbClr val="828282"/>
                  </a:solidFill>
                </a:uFill>
                <a:hlinkClick r:id="rId8"/>
              </a:rPr>
              <a:t>http://www.fao.org/3/ca6767en/CA6767EN.pdf</a:t>
            </a:r>
            <a:r>
              <a:t> </a:t>
            </a:r>
          </a:p>
        </p:txBody>
      </p:sp>
    </p:spTree>
  </p:cSld>
  <p:clrMapOvr>
    <a:masterClrMapping/>
  </p:clrMapOvr>
  <p:transition spd="med"/>
</p:sld>
</file>

<file path=ppt/theme/theme1.xml><?xml version="1.0" encoding="utf-8"?>
<a:theme xmlns:a="http://schemas.openxmlformats.org/drawingml/2006/main" name="Dividend">
  <a:themeElements>
    <a:clrScheme name="Dividend">
      <a:dk1>
        <a:srgbClr val="000000"/>
      </a:dk1>
      <a:lt1>
        <a:srgbClr val="FFFFFF"/>
      </a:lt1>
      <a:dk2>
        <a:srgbClr val="A7A7A7"/>
      </a:dk2>
      <a:lt2>
        <a:srgbClr val="535353"/>
      </a:lt2>
      <a:accent1>
        <a:srgbClr val="366658"/>
      </a:accent1>
      <a:accent2>
        <a:srgbClr val="8CB64A"/>
      </a:accent2>
      <a:accent3>
        <a:srgbClr val="88D5A9"/>
      </a:accent3>
      <a:accent4>
        <a:srgbClr val="969FA7"/>
      </a:accent4>
      <a:accent5>
        <a:srgbClr val="E8A844"/>
      </a:accent5>
      <a:accent6>
        <a:srgbClr val="A1561F"/>
      </a:accent6>
      <a:hlink>
        <a:srgbClr val="0000FF"/>
      </a:hlink>
      <a:folHlink>
        <a:srgbClr val="FF00FF"/>
      </a:folHlink>
    </a:clrScheme>
    <a:fontScheme name="Dividend">
      <a:majorFont>
        <a:latin typeface="Helvetica"/>
        <a:ea typeface="Helvetica"/>
        <a:cs typeface="Helvetica"/>
      </a:majorFont>
      <a:minorFont>
        <a:latin typeface="Calibri"/>
        <a:ea typeface="Calibri"/>
        <a:cs typeface="Calibri"/>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5000"/>
              </a:srgbClr>
            </a:outerShdw>
          </a:effectLst>
        </a:effectStyle>
        <a:effectStyle>
          <a:effectLst>
            <a:outerShdw blurRad="38100" dist="25400" dir="5400000" rotWithShape="0">
              <a:srgbClr val="000000">
                <a:alpha val="5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rnd">
          <a:solidFill>
            <a:schemeClr val="accent1"/>
          </a:solidFill>
          <a:prstDash val="solid"/>
          <a:round/>
        </a:ln>
        <a:effectLst>
          <a:outerShdw blurRad="38100" dist="25400" dir="5400000" rotWithShape="0">
            <a:srgbClr val="000000">
              <a:alpha val="5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vidend">
  <a:themeElements>
    <a:clrScheme name="Dividend">
      <a:dk1>
        <a:srgbClr val="000000"/>
      </a:dk1>
      <a:lt1>
        <a:srgbClr val="FFFFFF"/>
      </a:lt1>
      <a:dk2>
        <a:srgbClr val="A7A7A7"/>
      </a:dk2>
      <a:lt2>
        <a:srgbClr val="535353"/>
      </a:lt2>
      <a:accent1>
        <a:srgbClr val="366658"/>
      </a:accent1>
      <a:accent2>
        <a:srgbClr val="8CB64A"/>
      </a:accent2>
      <a:accent3>
        <a:srgbClr val="88D5A9"/>
      </a:accent3>
      <a:accent4>
        <a:srgbClr val="969FA7"/>
      </a:accent4>
      <a:accent5>
        <a:srgbClr val="E8A844"/>
      </a:accent5>
      <a:accent6>
        <a:srgbClr val="A1561F"/>
      </a:accent6>
      <a:hlink>
        <a:srgbClr val="0000FF"/>
      </a:hlink>
      <a:folHlink>
        <a:srgbClr val="FF00FF"/>
      </a:folHlink>
    </a:clrScheme>
    <a:fontScheme name="Dividend">
      <a:majorFont>
        <a:latin typeface="Helvetica"/>
        <a:ea typeface="Helvetica"/>
        <a:cs typeface="Helvetica"/>
      </a:majorFont>
      <a:minorFont>
        <a:latin typeface="Calibri"/>
        <a:ea typeface="Calibri"/>
        <a:cs typeface="Calibri"/>
      </a:minorFont>
    </a:fontScheme>
    <a:fmtScheme name="Dividen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5000"/>
              </a:srgbClr>
            </a:outerShdw>
          </a:effectLst>
        </a:effectStyle>
        <a:effectStyle>
          <a:effectLst>
            <a:outerShdw blurRad="38100" dist="25400" dir="5400000" rotWithShape="0">
              <a:srgbClr val="000000">
                <a:alpha val="55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rnd">
          <a:solidFill>
            <a:schemeClr val="accent1"/>
          </a:solidFill>
          <a:prstDash val="solid"/>
          <a:round/>
        </a:ln>
        <a:effectLst>
          <a:outerShdw blurRad="38100" dist="25400" dir="5400000" rotWithShape="0">
            <a:srgbClr val="000000">
              <a:alpha val="5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rnd">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B9A6DB988D9C4D8F81F1C9489EEC8F" ma:contentTypeVersion="13" ma:contentTypeDescription="Create a new document." ma:contentTypeScope="" ma:versionID="374ddef767bf09c6462577a9b91ef40c">
  <xsd:schema xmlns:xsd="http://www.w3.org/2001/XMLSchema" xmlns:xs="http://www.w3.org/2001/XMLSchema" xmlns:p="http://schemas.microsoft.com/office/2006/metadata/properties" xmlns:ns3="3cd64736-249c-474f-802a-05bf1407628f" xmlns:ns4="eb0a528c-43ef-4f2d-ba66-5a76228f3736" targetNamespace="http://schemas.microsoft.com/office/2006/metadata/properties" ma:root="true" ma:fieldsID="b7ab6341a859002b57184f647545ae96" ns3:_="" ns4:_="">
    <xsd:import namespace="3cd64736-249c-474f-802a-05bf1407628f"/>
    <xsd:import namespace="eb0a528c-43ef-4f2d-ba66-5a76228f373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d64736-249c-474f-802a-05bf140762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0a528c-43ef-4f2d-ba66-5a76228f373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AA3DA46-7623-4836-AF80-F9106EEBE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d64736-249c-474f-802a-05bf1407628f"/>
    <ds:schemaRef ds:uri="eb0a528c-43ef-4f2d-ba66-5a76228f37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AAAD48-F4E5-4E4C-B3A9-8976424AEAF2}">
  <ds:schemaRefs>
    <ds:schemaRef ds:uri="http://schemas.microsoft.com/sharepoint/v3/contenttype/forms"/>
  </ds:schemaRefs>
</ds:datastoreItem>
</file>

<file path=customXml/itemProps3.xml><?xml version="1.0" encoding="utf-8"?>
<ds:datastoreItem xmlns:ds="http://schemas.openxmlformats.org/officeDocument/2006/customXml" ds:itemID="{7C210F55-4A06-49B9-AC8A-00D046E1936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958</Words>
  <Application>Microsoft Office PowerPoint</Application>
  <PresentationFormat>Widescreen</PresentationFormat>
  <Paragraphs>73</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Gill Sans MT</vt:lpstr>
      <vt:lpstr>Wingdings 2</vt:lpstr>
      <vt:lpstr>Dividend</vt:lpstr>
      <vt:lpstr>   The FAO International Sustainable Bioeconomy Working Group</vt:lpstr>
      <vt:lpstr>isbwg a multi-stakeholder platform</vt:lpstr>
      <vt:lpstr>supporting national AND REGIONAL policy makers in the bioeconomy space</vt:lpstr>
      <vt:lpstr>PowerPoint Presentation</vt:lpstr>
      <vt:lpstr>Circular bioeconomy and nature-based solutions</vt:lpstr>
      <vt:lpstr>THE ISBwg AND FAO’s WORK ON CIRCuLAR BIOECONOMY:  a successful south-south cooperation example   presented at THE UN CLIMATE CHANGE CONFERENCE - cop 25, MADRID</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FAO International Sustainable Bioeconomy Working Group</dc:title>
  <dc:creator>Anne Bogdanski</dc:creator>
  <cp:lastModifiedBy>Muriel Obon</cp:lastModifiedBy>
  <cp:revision>2</cp:revision>
  <dcterms:modified xsi:type="dcterms:W3CDTF">2020-09-30T22:14:26Z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0x010100B5B9A6DB988D9C4D8F81F1C9489EEC8F</vt:lpwstr>
  </property>
</Properties>
</file>